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7"/>
  </p:notesMasterIdLst>
  <p:sldIdLst>
    <p:sldId id="257" r:id="rId2"/>
    <p:sldId id="267" r:id="rId3"/>
    <p:sldId id="268" r:id="rId4"/>
    <p:sldId id="269" r:id="rId5"/>
    <p:sldId id="270" r:id="rId6"/>
    <p:sldId id="274" r:id="rId7"/>
    <p:sldId id="271" r:id="rId8"/>
    <p:sldId id="272" r:id="rId9"/>
    <p:sldId id="275" r:id="rId10"/>
    <p:sldId id="277" r:id="rId11"/>
    <p:sldId id="278" r:id="rId12"/>
    <p:sldId id="279" r:id="rId13"/>
    <p:sldId id="282" r:id="rId14"/>
    <p:sldId id="283" r:id="rId15"/>
    <p:sldId id="285" r:id="rId16"/>
    <p:sldId id="319" r:id="rId17"/>
    <p:sldId id="320" r:id="rId18"/>
    <p:sldId id="321" r:id="rId19"/>
    <p:sldId id="322" r:id="rId20"/>
    <p:sldId id="323" r:id="rId21"/>
    <p:sldId id="324" r:id="rId22"/>
    <p:sldId id="325" r:id="rId23"/>
    <p:sldId id="284" r:id="rId24"/>
    <p:sldId id="286" r:id="rId25"/>
    <p:sldId id="288" r:id="rId26"/>
    <p:sldId id="289" r:id="rId27"/>
    <p:sldId id="290" r:id="rId28"/>
    <p:sldId id="326" r:id="rId29"/>
    <p:sldId id="327" r:id="rId30"/>
    <p:sldId id="291" r:id="rId31"/>
    <p:sldId id="292" r:id="rId32"/>
    <p:sldId id="294" r:id="rId33"/>
    <p:sldId id="297" r:id="rId34"/>
    <p:sldId id="296" r:id="rId35"/>
    <p:sldId id="298" r:id="rId36"/>
    <p:sldId id="295" r:id="rId37"/>
    <p:sldId id="299" r:id="rId38"/>
    <p:sldId id="306" r:id="rId39"/>
    <p:sldId id="303" r:id="rId40"/>
    <p:sldId id="307" r:id="rId41"/>
    <p:sldId id="309" r:id="rId42"/>
    <p:sldId id="308" r:id="rId43"/>
    <p:sldId id="310" r:id="rId44"/>
    <p:sldId id="311" r:id="rId45"/>
    <p:sldId id="31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83"/>
    <p:restoredTop sz="86445"/>
  </p:normalViewPr>
  <p:slideViewPr>
    <p:cSldViewPr snapToGrid="0" snapToObjects="1">
      <p:cViewPr varScale="1">
        <p:scale>
          <a:sx n="199" d="100"/>
          <a:sy n="199" d="100"/>
        </p:scale>
        <p:origin x="2512" y="176"/>
      </p:cViewPr>
      <p:guideLst>
        <p:guide orient="horz" pos="2137"/>
        <p:guide pos="2880"/>
      </p:guideLst>
    </p:cSldViewPr>
  </p:slideViewPr>
  <p:outlineViewPr>
    <p:cViewPr>
      <p:scale>
        <a:sx n="30" d="100"/>
        <a:sy n="30"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5" d="100"/>
          <a:sy n="85" d="100"/>
        </p:scale>
        <p:origin x="3288"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AEA4CA-AB29-9040-AFCC-501A21A80E4F}" type="datetimeFigureOut">
              <a:rPr lang="en-US" smtClean="0"/>
              <a:t>3/15/22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B1A0E6-9E2E-9948-9E14-D02C2FFA5C79}" type="slidenum">
              <a:rPr lang="en-US" smtClean="0"/>
              <a:t>‹#›</a:t>
            </a:fld>
            <a:endParaRPr lang="en-US"/>
          </a:p>
        </p:txBody>
      </p:sp>
    </p:spTree>
    <p:extLst>
      <p:ext uri="{BB962C8B-B14F-4D97-AF65-F5344CB8AC3E}">
        <p14:creationId xmlns:p14="http://schemas.microsoft.com/office/powerpoint/2010/main" val="851429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Sentence</a:t>
            </a:r>
          </a:p>
        </p:txBody>
      </p:sp>
      <p:sp>
        <p:nvSpPr>
          <p:cNvPr id="4" name="Slide Number Placeholder 3"/>
          <p:cNvSpPr>
            <a:spLocks noGrp="1"/>
          </p:cNvSpPr>
          <p:nvPr>
            <p:ph type="sldNum" sz="quarter" idx="10"/>
          </p:nvPr>
        </p:nvSpPr>
        <p:spPr/>
        <p:txBody>
          <a:bodyPr/>
          <a:lstStyle/>
          <a:p>
            <a:fld id="{2CB1A0E6-9E2E-9948-9E14-D02C2FFA5C79}" type="slidenum">
              <a:rPr lang="en-US" smtClean="0"/>
              <a:t>2</a:t>
            </a:fld>
            <a:endParaRPr lang="en-US"/>
          </a:p>
        </p:txBody>
      </p:sp>
    </p:spTree>
    <p:extLst>
      <p:ext uri="{BB962C8B-B14F-4D97-AF65-F5344CB8AC3E}">
        <p14:creationId xmlns:p14="http://schemas.microsoft.com/office/powerpoint/2010/main" val="1447142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APOSTLES’ CREED</a:t>
            </a:r>
          </a:p>
        </p:txBody>
      </p:sp>
      <p:sp>
        <p:nvSpPr>
          <p:cNvPr id="4" name="Slide Number Placeholder 3"/>
          <p:cNvSpPr>
            <a:spLocks noGrp="1"/>
          </p:cNvSpPr>
          <p:nvPr>
            <p:ph type="sldNum" sz="quarter" idx="10"/>
          </p:nvPr>
        </p:nvSpPr>
        <p:spPr/>
        <p:txBody>
          <a:bodyPr/>
          <a:lstStyle/>
          <a:p>
            <a:fld id="{2CB1A0E6-9E2E-9948-9E14-D02C2FFA5C79}" type="slidenum">
              <a:rPr lang="en-US" smtClean="0"/>
              <a:t>30</a:t>
            </a:fld>
            <a:endParaRPr lang="en-US"/>
          </a:p>
        </p:txBody>
      </p:sp>
    </p:spTree>
    <p:extLst>
      <p:ext uri="{BB962C8B-B14F-4D97-AF65-F5344CB8AC3E}">
        <p14:creationId xmlns:p14="http://schemas.microsoft.com/office/powerpoint/2010/main" val="858480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PRAYERS</a:t>
            </a:r>
          </a:p>
        </p:txBody>
      </p:sp>
      <p:sp>
        <p:nvSpPr>
          <p:cNvPr id="4" name="Slide Number Placeholder 3"/>
          <p:cNvSpPr>
            <a:spLocks noGrp="1"/>
          </p:cNvSpPr>
          <p:nvPr>
            <p:ph type="sldNum" sz="quarter" idx="10"/>
          </p:nvPr>
        </p:nvSpPr>
        <p:spPr/>
        <p:txBody>
          <a:bodyPr/>
          <a:lstStyle/>
          <a:p>
            <a:fld id="{2CB1A0E6-9E2E-9948-9E14-D02C2FFA5C79}" type="slidenum">
              <a:rPr lang="en-US" smtClean="0"/>
              <a:t>32</a:t>
            </a:fld>
            <a:endParaRPr lang="en-US"/>
          </a:p>
        </p:txBody>
      </p:sp>
    </p:spTree>
    <p:extLst>
      <p:ext uri="{BB962C8B-B14F-4D97-AF65-F5344CB8AC3E}">
        <p14:creationId xmlns:p14="http://schemas.microsoft.com/office/powerpoint/2010/main" val="2095859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MERCY PRAYER</a:t>
            </a:r>
          </a:p>
        </p:txBody>
      </p:sp>
      <p:sp>
        <p:nvSpPr>
          <p:cNvPr id="4" name="Slide Number Placeholder 3"/>
          <p:cNvSpPr>
            <a:spLocks noGrp="1"/>
          </p:cNvSpPr>
          <p:nvPr>
            <p:ph type="sldNum" sz="quarter" idx="10"/>
          </p:nvPr>
        </p:nvSpPr>
        <p:spPr/>
        <p:txBody>
          <a:bodyPr/>
          <a:lstStyle/>
          <a:p>
            <a:fld id="{2CB1A0E6-9E2E-9948-9E14-D02C2FFA5C79}" type="slidenum">
              <a:rPr lang="en-US" smtClean="0"/>
              <a:t>33</a:t>
            </a:fld>
            <a:endParaRPr lang="en-US"/>
          </a:p>
        </p:txBody>
      </p:sp>
    </p:spTree>
    <p:extLst>
      <p:ext uri="{BB962C8B-B14F-4D97-AF65-F5344CB8AC3E}">
        <p14:creationId xmlns:p14="http://schemas.microsoft.com/office/powerpoint/2010/main" val="1100534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LORD’S PRAYER</a:t>
            </a:r>
          </a:p>
        </p:txBody>
      </p:sp>
      <p:sp>
        <p:nvSpPr>
          <p:cNvPr id="4" name="Slide Number Placeholder 3"/>
          <p:cNvSpPr>
            <a:spLocks noGrp="1"/>
          </p:cNvSpPr>
          <p:nvPr>
            <p:ph type="sldNum" sz="quarter" idx="10"/>
          </p:nvPr>
        </p:nvSpPr>
        <p:spPr/>
        <p:txBody>
          <a:bodyPr/>
          <a:lstStyle/>
          <a:p>
            <a:fld id="{2CB1A0E6-9E2E-9948-9E14-D02C2FFA5C79}" type="slidenum">
              <a:rPr lang="en-US" smtClean="0"/>
              <a:t>34</a:t>
            </a:fld>
            <a:endParaRPr lang="en-US"/>
          </a:p>
        </p:txBody>
      </p:sp>
    </p:spTree>
    <p:extLst>
      <p:ext uri="{BB962C8B-B14F-4D97-AF65-F5344CB8AC3E}">
        <p14:creationId xmlns:p14="http://schemas.microsoft.com/office/powerpoint/2010/main" val="1109844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PRAYERS</a:t>
            </a:r>
          </a:p>
        </p:txBody>
      </p:sp>
      <p:sp>
        <p:nvSpPr>
          <p:cNvPr id="4" name="Slide Number Placeholder 3"/>
          <p:cNvSpPr>
            <a:spLocks noGrp="1"/>
          </p:cNvSpPr>
          <p:nvPr>
            <p:ph type="sldNum" sz="quarter" idx="10"/>
          </p:nvPr>
        </p:nvSpPr>
        <p:spPr/>
        <p:txBody>
          <a:bodyPr/>
          <a:lstStyle/>
          <a:p>
            <a:fld id="{2CB1A0E6-9E2E-9948-9E14-D02C2FFA5C79}" type="slidenum">
              <a:rPr lang="en-US" smtClean="0"/>
              <a:t>36</a:t>
            </a:fld>
            <a:endParaRPr lang="en-US"/>
          </a:p>
        </p:txBody>
      </p:sp>
    </p:spTree>
    <p:extLst>
      <p:ext uri="{BB962C8B-B14F-4D97-AF65-F5344CB8AC3E}">
        <p14:creationId xmlns:p14="http://schemas.microsoft.com/office/powerpoint/2010/main" val="523057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PRAYER FOR MISSION</a:t>
            </a:r>
          </a:p>
        </p:txBody>
      </p:sp>
      <p:sp>
        <p:nvSpPr>
          <p:cNvPr id="4" name="Slide Number Placeholder 3"/>
          <p:cNvSpPr>
            <a:spLocks noGrp="1"/>
          </p:cNvSpPr>
          <p:nvPr>
            <p:ph type="sldNum" sz="quarter" idx="10"/>
          </p:nvPr>
        </p:nvSpPr>
        <p:spPr/>
        <p:txBody>
          <a:bodyPr/>
          <a:lstStyle/>
          <a:p>
            <a:fld id="{2CB1A0E6-9E2E-9948-9E14-D02C2FFA5C79}" type="slidenum">
              <a:rPr lang="en-US" smtClean="0"/>
              <a:t>39</a:t>
            </a:fld>
            <a:endParaRPr lang="en-US"/>
          </a:p>
        </p:txBody>
      </p:sp>
    </p:spTree>
    <p:extLst>
      <p:ext uri="{BB962C8B-B14F-4D97-AF65-F5344CB8AC3E}">
        <p14:creationId xmlns:p14="http://schemas.microsoft.com/office/powerpoint/2010/main" val="1137975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a:t>
            </a:r>
            <a:r>
              <a:rPr lang="en-US" baseline="0" dirty="0"/>
              <a:t> THANKSGIVING</a:t>
            </a:r>
            <a:endParaRPr lang="en-US" dirty="0"/>
          </a:p>
        </p:txBody>
      </p:sp>
      <p:sp>
        <p:nvSpPr>
          <p:cNvPr id="4" name="Slide Number Placeholder 3"/>
          <p:cNvSpPr>
            <a:spLocks noGrp="1"/>
          </p:cNvSpPr>
          <p:nvPr>
            <p:ph type="sldNum" sz="quarter" idx="10"/>
          </p:nvPr>
        </p:nvSpPr>
        <p:spPr/>
        <p:txBody>
          <a:bodyPr/>
          <a:lstStyle/>
          <a:p>
            <a:fld id="{2CB1A0E6-9E2E-9948-9E14-D02C2FFA5C79}" type="slidenum">
              <a:rPr lang="en-US" smtClean="0"/>
              <a:t>40</a:t>
            </a:fld>
            <a:endParaRPr lang="en-US"/>
          </a:p>
        </p:txBody>
      </p:sp>
    </p:spTree>
    <p:extLst>
      <p:ext uri="{BB962C8B-B14F-4D97-AF65-F5344CB8AC3E}">
        <p14:creationId xmlns:p14="http://schemas.microsoft.com/office/powerpoint/2010/main" val="33580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DISMISSAL AND CLOSING SENTENCES</a:t>
            </a:r>
          </a:p>
        </p:txBody>
      </p:sp>
      <p:sp>
        <p:nvSpPr>
          <p:cNvPr id="4" name="Slide Number Placeholder 3"/>
          <p:cNvSpPr>
            <a:spLocks noGrp="1"/>
          </p:cNvSpPr>
          <p:nvPr>
            <p:ph type="sldNum" sz="quarter" idx="10"/>
          </p:nvPr>
        </p:nvSpPr>
        <p:spPr/>
        <p:txBody>
          <a:bodyPr/>
          <a:lstStyle/>
          <a:p>
            <a:fld id="{2CB1A0E6-9E2E-9948-9E14-D02C2FFA5C79}" type="slidenum">
              <a:rPr lang="en-US" smtClean="0"/>
              <a:t>45</a:t>
            </a:fld>
            <a:endParaRPr lang="en-US"/>
          </a:p>
        </p:txBody>
      </p:sp>
    </p:spTree>
    <p:extLst>
      <p:ext uri="{BB962C8B-B14F-4D97-AF65-F5344CB8AC3E}">
        <p14:creationId xmlns:p14="http://schemas.microsoft.com/office/powerpoint/2010/main" val="505372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Confession of Sin</a:t>
            </a:r>
          </a:p>
        </p:txBody>
      </p:sp>
      <p:sp>
        <p:nvSpPr>
          <p:cNvPr id="4" name="Slide Number Placeholder 3"/>
          <p:cNvSpPr>
            <a:spLocks noGrp="1"/>
          </p:cNvSpPr>
          <p:nvPr>
            <p:ph type="sldNum" sz="quarter" idx="10"/>
          </p:nvPr>
        </p:nvSpPr>
        <p:spPr/>
        <p:txBody>
          <a:bodyPr/>
          <a:lstStyle/>
          <a:p>
            <a:fld id="{2CB1A0E6-9E2E-9948-9E14-D02C2FFA5C79}" type="slidenum">
              <a:rPr lang="en-US" smtClean="0"/>
              <a:t>3</a:t>
            </a:fld>
            <a:endParaRPr lang="en-US"/>
          </a:p>
        </p:txBody>
      </p:sp>
    </p:spTree>
    <p:extLst>
      <p:ext uri="{BB962C8B-B14F-4D97-AF65-F5344CB8AC3E}">
        <p14:creationId xmlns:p14="http://schemas.microsoft.com/office/powerpoint/2010/main" val="2027832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Invitatory</a:t>
            </a:r>
          </a:p>
        </p:txBody>
      </p:sp>
      <p:sp>
        <p:nvSpPr>
          <p:cNvPr id="4" name="Slide Number Placeholder 3"/>
          <p:cNvSpPr>
            <a:spLocks noGrp="1"/>
          </p:cNvSpPr>
          <p:nvPr>
            <p:ph type="sldNum" sz="quarter" idx="10"/>
          </p:nvPr>
        </p:nvSpPr>
        <p:spPr/>
        <p:txBody>
          <a:bodyPr/>
          <a:lstStyle/>
          <a:p>
            <a:fld id="{2CB1A0E6-9E2E-9948-9E14-D02C2FFA5C79}" type="slidenum">
              <a:rPr lang="en-US" smtClean="0"/>
              <a:t>10</a:t>
            </a:fld>
            <a:endParaRPr lang="en-US"/>
          </a:p>
        </p:txBody>
      </p:sp>
    </p:spTree>
    <p:extLst>
      <p:ext uri="{BB962C8B-B14F-4D97-AF65-F5344CB8AC3E}">
        <p14:creationId xmlns:p14="http://schemas.microsoft.com/office/powerpoint/2010/main" val="419444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ANTIPHONS</a:t>
            </a:r>
          </a:p>
        </p:txBody>
      </p:sp>
      <p:sp>
        <p:nvSpPr>
          <p:cNvPr id="4" name="Slide Number Placeholder 3"/>
          <p:cNvSpPr>
            <a:spLocks noGrp="1"/>
          </p:cNvSpPr>
          <p:nvPr>
            <p:ph type="sldNum" sz="quarter" idx="10"/>
          </p:nvPr>
        </p:nvSpPr>
        <p:spPr/>
        <p:txBody>
          <a:bodyPr/>
          <a:lstStyle/>
          <a:p>
            <a:fld id="{2CB1A0E6-9E2E-9948-9E14-D02C2FFA5C79}" type="slidenum">
              <a:rPr lang="en-US" smtClean="0"/>
              <a:t>12</a:t>
            </a:fld>
            <a:endParaRPr lang="en-US"/>
          </a:p>
        </p:txBody>
      </p:sp>
    </p:spTree>
    <p:extLst>
      <p:ext uri="{BB962C8B-B14F-4D97-AF65-F5344CB8AC3E}">
        <p14:creationId xmlns:p14="http://schemas.microsoft.com/office/powerpoint/2010/main" val="40088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JUBILATE</a:t>
            </a:r>
          </a:p>
        </p:txBody>
      </p:sp>
      <p:sp>
        <p:nvSpPr>
          <p:cNvPr id="4" name="Slide Number Placeholder 3"/>
          <p:cNvSpPr>
            <a:spLocks noGrp="1"/>
          </p:cNvSpPr>
          <p:nvPr>
            <p:ph type="sldNum" sz="quarter" idx="10"/>
          </p:nvPr>
        </p:nvSpPr>
        <p:spPr/>
        <p:txBody>
          <a:bodyPr/>
          <a:lstStyle/>
          <a:p>
            <a:fld id="{2CB1A0E6-9E2E-9948-9E14-D02C2FFA5C79}" type="slidenum">
              <a:rPr lang="en-US" smtClean="0"/>
              <a:t>13</a:t>
            </a:fld>
            <a:endParaRPr lang="en-US"/>
          </a:p>
        </p:txBody>
      </p:sp>
    </p:spTree>
    <p:extLst>
      <p:ext uri="{BB962C8B-B14F-4D97-AF65-F5344CB8AC3E}">
        <p14:creationId xmlns:p14="http://schemas.microsoft.com/office/powerpoint/2010/main" val="1509374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PSALM</a:t>
            </a:r>
          </a:p>
        </p:txBody>
      </p:sp>
      <p:sp>
        <p:nvSpPr>
          <p:cNvPr id="4" name="Slide Number Placeholder 3"/>
          <p:cNvSpPr>
            <a:spLocks noGrp="1"/>
          </p:cNvSpPr>
          <p:nvPr>
            <p:ph type="sldNum" sz="quarter" idx="10"/>
          </p:nvPr>
        </p:nvSpPr>
        <p:spPr/>
        <p:txBody>
          <a:bodyPr/>
          <a:lstStyle/>
          <a:p>
            <a:fld id="{2CB1A0E6-9E2E-9948-9E14-D02C2FFA5C79}" type="slidenum">
              <a:rPr lang="en-US" smtClean="0"/>
              <a:t>15</a:t>
            </a:fld>
            <a:endParaRPr lang="en-US"/>
          </a:p>
        </p:txBody>
      </p:sp>
    </p:spTree>
    <p:extLst>
      <p:ext uri="{BB962C8B-B14F-4D97-AF65-F5344CB8AC3E}">
        <p14:creationId xmlns:p14="http://schemas.microsoft.com/office/powerpoint/2010/main" val="699786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PSALMS GLORY</a:t>
            </a:r>
          </a:p>
        </p:txBody>
      </p:sp>
      <p:sp>
        <p:nvSpPr>
          <p:cNvPr id="4" name="Slide Number Placeholder 3"/>
          <p:cNvSpPr>
            <a:spLocks noGrp="1"/>
          </p:cNvSpPr>
          <p:nvPr>
            <p:ph type="sldNum" sz="quarter" idx="10"/>
          </p:nvPr>
        </p:nvSpPr>
        <p:spPr/>
        <p:txBody>
          <a:bodyPr/>
          <a:lstStyle/>
          <a:p>
            <a:fld id="{2CB1A0E6-9E2E-9948-9E14-D02C2FFA5C79}" type="slidenum">
              <a:rPr lang="en-US" smtClean="0"/>
              <a:t>23</a:t>
            </a:fld>
            <a:endParaRPr lang="en-US"/>
          </a:p>
        </p:txBody>
      </p:sp>
    </p:spTree>
    <p:extLst>
      <p:ext uri="{BB962C8B-B14F-4D97-AF65-F5344CB8AC3E}">
        <p14:creationId xmlns:p14="http://schemas.microsoft.com/office/powerpoint/2010/main" val="663137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READING (LESSONS)</a:t>
            </a:r>
          </a:p>
        </p:txBody>
      </p:sp>
      <p:sp>
        <p:nvSpPr>
          <p:cNvPr id="4" name="Slide Number Placeholder 3"/>
          <p:cNvSpPr>
            <a:spLocks noGrp="1"/>
          </p:cNvSpPr>
          <p:nvPr>
            <p:ph type="sldNum" sz="quarter" idx="5"/>
          </p:nvPr>
        </p:nvSpPr>
        <p:spPr/>
        <p:txBody>
          <a:bodyPr/>
          <a:lstStyle/>
          <a:p>
            <a:fld id="{2CB1A0E6-9E2E-9948-9E14-D02C2FFA5C79}" type="slidenum">
              <a:rPr lang="en-US" smtClean="0"/>
              <a:t>24</a:t>
            </a:fld>
            <a:endParaRPr lang="en-US"/>
          </a:p>
        </p:txBody>
      </p:sp>
    </p:spTree>
    <p:extLst>
      <p:ext uri="{BB962C8B-B14F-4D97-AF65-F5344CB8AC3E}">
        <p14:creationId xmlns:p14="http://schemas.microsoft.com/office/powerpoint/2010/main" val="798590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 DEUM</a:t>
            </a:r>
          </a:p>
        </p:txBody>
      </p:sp>
      <p:sp>
        <p:nvSpPr>
          <p:cNvPr id="4" name="Slide Number Placeholder 3"/>
          <p:cNvSpPr>
            <a:spLocks noGrp="1"/>
          </p:cNvSpPr>
          <p:nvPr>
            <p:ph type="sldNum" sz="quarter" idx="10"/>
          </p:nvPr>
        </p:nvSpPr>
        <p:spPr/>
        <p:txBody>
          <a:bodyPr/>
          <a:lstStyle/>
          <a:p>
            <a:fld id="{2CB1A0E6-9E2E-9948-9E14-D02C2FFA5C79}" type="slidenum">
              <a:rPr lang="en-US" smtClean="0"/>
              <a:t>25</a:t>
            </a:fld>
            <a:endParaRPr lang="en-US"/>
          </a:p>
        </p:txBody>
      </p:sp>
    </p:spTree>
    <p:extLst>
      <p:ext uri="{BB962C8B-B14F-4D97-AF65-F5344CB8AC3E}">
        <p14:creationId xmlns:p14="http://schemas.microsoft.com/office/powerpoint/2010/main" val="434496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itle 6"/>
          <p:cNvSpPr txBox="1">
            <a:spLocks/>
          </p:cNvSpPr>
          <p:nvPr userDrawn="1"/>
        </p:nvSpPr>
        <p:spPr>
          <a:xfrm>
            <a:off x="808891" y="949569"/>
            <a:ext cx="7549664" cy="4900246"/>
          </a:xfrm>
          <a:prstGeom prst="rect">
            <a:avLst/>
          </a:prstGeom>
        </p:spPr>
        <p:txBody>
          <a:bodyPr vert="horz" lIns="91440" tIns="45720" rIns="91440" bIns="45720" rtlCol="0" anchor="ctr">
            <a:normAutofit/>
          </a:bodyPr>
          <a:lstStyle>
            <a:lvl1pPr algn="ctr" defTabSz="914400" rtl="0" eaLnBrk="1" latinLnBrk="0" hangingPunct="1">
              <a:lnSpc>
                <a:spcPct val="150000"/>
              </a:lnSpc>
              <a:spcBef>
                <a:spcPct val="0"/>
              </a:spcBef>
              <a:buNone/>
              <a:defRPr sz="2400" kern="1200">
                <a:solidFill>
                  <a:schemeClr val="bg1"/>
                </a:solidFill>
                <a:latin typeface="+mn-lt"/>
                <a:ea typeface="+mj-ea"/>
                <a:cs typeface="+mj-cs"/>
              </a:defRPr>
            </a:lvl1pPr>
          </a:lstStyle>
          <a:p>
            <a:r>
              <a:rPr lang="en-US" dirty="0"/>
              <a:t>Click to edit Master title style</a:t>
            </a:r>
          </a:p>
        </p:txBody>
      </p:sp>
      <p:sp>
        <p:nvSpPr>
          <p:cNvPr id="10" name="Title 9"/>
          <p:cNvSpPr>
            <a:spLocks noGrp="1"/>
          </p:cNvSpPr>
          <p:nvPr>
            <p:ph type="title"/>
          </p:nvPr>
        </p:nvSpPr>
        <p:spPr>
          <a:xfrm>
            <a:off x="808891" y="949569"/>
            <a:ext cx="7549664" cy="4900245"/>
          </a:xfrm>
        </p:spPr>
        <p:txBody>
          <a:bodyPr anchor="ctr">
            <a:normAutofit/>
          </a:bodyPr>
          <a:lstStyle>
            <a:lvl1pPr algn="ctr">
              <a:lnSpc>
                <a:spcPct val="150000"/>
              </a:lnSpc>
              <a:defRPr sz="2800">
                <a:latin typeface="+mn-lt"/>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a:xfrm>
            <a:off x="808891" y="949569"/>
            <a:ext cx="7549664" cy="4900246"/>
          </a:xfrm>
        </p:spPr>
        <p:txBody>
          <a:bodyPr anchor="ctr">
            <a:normAutofit/>
          </a:bodyPr>
          <a:lstStyle>
            <a:lvl1pPr algn="ctr">
              <a:lnSpc>
                <a:spcPct val="150000"/>
              </a:lnSpc>
              <a:defRPr sz="2800">
                <a:latin typeface="+mn-lt"/>
              </a:defRPr>
            </a:lvl1pPr>
          </a:lstStyle>
          <a:p>
            <a:r>
              <a:rPr lang="en-US" dirty="0"/>
              <a:t>Click to edit Master title style</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2E6DDE-EC43-6C43-A0B9-AE50CA47B890}" type="datetimeFigureOut">
              <a:rPr lang="en-US" smtClean="0"/>
              <a:t>3/15/22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13692" y="1195754"/>
            <a:ext cx="7104185" cy="4595446"/>
          </a:xfrm>
        </p:spPr>
        <p:txBody>
          <a:bodyPr anchor="ctr">
            <a:normAutofit/>
          </a:bodyPr>
          <a:lstStyle>
            <a:lvl1pPr algn="ctr">
              <a:defRPr sz="2800" i="1">
                <a:latin typeface="+mn-lt"/>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E6DDE-EC43-6C43-A0B9-AE50CA47B890}" type="datetimeFigureOut">
              <a:rPr lang="en-US" smtClean="0"/>
              <a:t>3/15/22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E6DDE-EC43-6C43-A0B9-AE50CA47B890}" type="datetimeFigureOut">
              <a:rPr lang="en-US" smtClean="0"/>
              <a:t>3/15/22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34975-48CF-CD42-86CE-869BBD35D5CC}" type="slidenum">
              <a:rPr lang="en-US" smtClean="0"/>
              <a:t>‹#›</a:t>
            </a:fld>
            <a:endParaRPr lang="en-US"/>
          </a:p>
        </p:txBody>
      </p:sp>
    </p:spTree>
    <p:extLst>
      <p:ext uri="{BB962C8B-B14F-4D97-AF65-F5344CB8AC3E}">
        <p14:creationId xmlns:p14="http://schemas.microsoft.com/office/powerpoint/2010/main" val="1307907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0" dirty="0"/>
              <a:t>MORNING PRAYER</a:t>
            </a:r>
          </a:p>
        </p:txBody>
      </p:sp>
    </p:spTree>
    <p:extLst>
      <p:ext uri="{BB962C8B-B14F-4D97-AF65-F5344CB8AC3E}">
        <p14:creationId xmlns:p14="http://schemas.microsoft.com/office/powerpoint/2010/main" val="618899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i="0" kern="1200" dirty="0">
                <a:solidFill>
                  <a:schemeClr val="bg1"/>
                </a:solidFill>
                <a:effectLst/>
                <a:latin typeface="+mn-lt"/>
                <a:ea typeface="+mj-ea"/>
                <a:cs typeface="+mj-cs"/>
              </a:rPr>
              <a:t>INVITATORY</a:t>
            </a: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O Lord, open our lips;</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our mouth shall proclaim your praise. </a:t>
            </a:r>
            <a:br>
              <a:rPr lang="en-US" sz="2800" b="0"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O God, make speed to save us;</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O Lord, make haste to help us.</a:t>
            </a:r>
            <a:endParaRPr lang="en-US" dirty="0"/>
          </a:p>
        </p:txBody>
      </p:sp>
    </p:spTree>
    <p:extLst>
      <p:ext uri="{BB962C8B-B14F-4D97-AF65-F5344CB8AC3E}">
        <p14:creationId xmlns:p14="http://schemas.microsoft.com/office/powerpoint/2010/main" val="157826915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kern="1200" dirty="0">
                <a:solidFill>
                  <a:schemeClr val="bg1"/>
                </a:solidFill>
                <a:effectLst/>
                <a:latin typeface="+mn-lt"/>
                <a:ea typeface="+mj-ea"/>
                <a:cs typeface="+mj-cs"/>
              </a:rPr>
              <a:t>Glory be to the Father, and to the Son, and to the Holy Spirit; </a:t>
            </a:r>
            <a:endParaRPr lang="en-US" i="1" dirty="0"/>
          </a:p>
          <a:p>
            <a:r>
              <a:rPr lang="en-US" sz="2800" b="1" kern="1200" dirty="0">
                <a:solidFill>
                  <a:schemeClr val="bg1"/>
                </a:solidFill>
                <a:effectLst/>
                <a:latin typeface="+mn-lt"/>
                <a:ea typeface="+mj-ea"/>
                <a:cs typeface="+mj-cs"/>
              </a:rPr>
              <a:t>As it was in the beginning, is now, and ever shall be, world without end. Amen. </a:t>
            </a:r>
            <a:endParaRPr lang="en-US" dirty="0"/>
          </a:p>
          <a:p>
            <a:r>
              <a:rPr lang="en-US" sz="2800" i="1" kern="1200" dirty="0">
                <a:solidFill>
                  <a:schemeClr val="bg1"/>
                </a:solidFill>
                <a:effectLst/>
                <a:latin typeface="+mn-lt"/>
                <a:ea typeface="+mj-ea"/>
                <a:cs typeface="+mj-cs"/>
              </a:rPr>
              <a:t>Praise the Lord.</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Lord’s Name be praised. </a:t>
            </a:r>
            <a:endParaRPr lang="en-US" dirty="0"/>
          </a:p>
        </p:txBody>
      </p:sp>
    </p:spTree>
    <p:extLst>
      <p:ext uri="{BB962C8B-B14F-4D97-AF65-F5344CB8AC3E}">
        <p14:creationId xmlns:p14="http://schemas.microsoft.com/office/powerpoint/2010/main" val="5885790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i="0" kern="1200" dirty="0">
                <a:solidFill>
                  <a:schemeClr val="bg1"/>
                </a:solidFill>
                <a:effectLst/>
                <a:latin typeface="+mn-lt"/>
                <a:ea typeface="+mj-ea"/>
                <a:cs typeface="+mj-cs"/>
              </a:rPr>
              <a:t>ANTIPHON</a:t>
            </a: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The mercy of the Lord is everlasting: * </a:t>
            </a:r>
            <a:endParaRPr lang="en-US" i="1" dirty="0"/>
          </a:p>
          <a:p>
            <a:r>
              <a:rPr lang="en-US" sz="2800" b="1" kern="1200" dirty="0">
                <a:solidFill>
                  <a:schemeClr val="bg1"/>
                </a:solidFill>
                <a:effectLst/>
                <a:latin typeface="+mn-lt"/>
                <a:ea typeface="+mj-ea"/>
                <a:cs typeface="+mj-cs"/>
              </a:rPr>
              <a:t>O come, let us adore him. </a:t>
            </a:r>
            <a:endParaRPr lang="en-US" dirty="0"/>
          </a:p>
        </p:txBody>
      </p:sp>
    </p:spTree>
    <p:extLst>
      <p:ext uri="{BB962C8B-B14F-4D97-AF65-F5344CB8AC3E}">
        <p14:creationId xmlns:p14="http://schemas.microsoft.com/office/powerpoint/2010/main" val="18085544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b="0" kern="1200" dirty="0">
                <a:solidFill>
                  <a:schemeClr val="bg1"/>
                </a:solidFill>
                <a:effectLst/>
                <a:latin typeface="+mn-lt"/>
                <a:ea typeface="+mj-ea"/>
                <a:cs typeface="+mj-cs"/>
              </a:rPr>
              <a:t>JUBILATE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O be joyful in the Lord, all you lands; * serve the Lord with gladness,</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come before his presence with a song. </a:t>
            </a:r>
            <a:endParaRPr lang="en-US" dirty="0"/>
          </a:p>
          <a:p>
            <a:r>
              <a:rPr lang="en-US" sz="2800" b="1" kern="1200" dirty="0">
                <a:solidFill>
                  <a:schemeClr val="bg1"/>
                </a:solidFill>
                <a:effectLst/>
                <a:latin typeface="+mn-lt"/>
                <a:ea typeface="+mj-ea"/>
                <a:cs typeface="+mj-cs"/>
              </a:rPr>
              <a:t>Be assured that the Lord, he is God;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it is he that has made us, and not we ourselves; we are his people, and the sheep of his pasture. </a:t>
            </a:r>
            <a:endParaRPr lang="en-US" dirty="0"/>
          </a:p>
        </p:txBody>
      </p:sp>
    </p:spTree>
    <p:extLst>
      <p:ext uri="{BB962C8B-B14F-4D97-AF65-F5344CB8AC3E}">
        <p14:creationId xmlns:p14="http://schemas.microsoft.com/office/powerpoint/2010/main" val="49998646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O go your way into his gates with thanksgiving, and into his courts with praise; * </a:t>
            </a:r>
            <a:endParaRPr lang="en-US" dirty="0"/>
          </a:p>
          <a:p>
            <a:r>
              <a:rPr lang="en-US" sz="2800" b="1" kern="1200" dirty="0">
                <a:solidFill>
                  <a:schemeClr val="bg1"/>
                </a:solidFill>
                <a:effectLst/>
                <a:latin typeface="+mn-lt"/>
                <a:ea typeface="+mj-ea"/>
                <a:cs typeface="+mj-cs"/>
              </a:rPr>
              <a:t>be thankful unto him, and speak good of his Name.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For the Lord is gracious, his mercy is everlasting, * </a:t>
            </a:r>
            <a:endParaRPr lang="en-US" dirty="0"/>
          </a:p>
          <a:p>
            <a:r>
              <a:rPr lang="en-US" sz="2800" b="1" kern="1200" dirty="0">
                <a:solidFill>
                  <a:schemeClr val="bg1"/>
                </a:solidFill>
                <a:effectLst/>
                <a:latin typeface="+mn-lt"/>
                <a:ea typeface="+mj-ea"/>
                <a:cs typeface="+mj-cs"/>
              </a:rPr>
              <a:t>and his truth endures from generation to generation.  </a:t>
            </a:r>
            <a:endParaRPr lang="en-US" dirty="0"/>
          </a:p>
        </p:txBody>
      </p:sp>
    </p:spTree>
    <p:extLst>
      <p:ext uri="{BB962C8B-B14F-4D97-AF65-F5344CB8AC3E}">
        <p14:creationId xmlns:p14="http://schemas.microsoft.com/office/powerpoint/2010/main" val="68880429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0" dirty="0"/>
              <a:t>PSALM 23</a:t>
            </a:r>
            <a:br>
              <a:rPr lang="en-US" i="1" dirty="0"/>
            </a:br>
            <a:r>
              <a:rPr lang="en-US" sz="2800" i="1" kern="1200" dirty="0">
                <a:solidFill>
                  <a:schemeClr val="bg1"/>
                </a:solidFill>
                <a:effectLst/>
                <a:latin typeface="+mn-lt"/>
                <a:ea typeface="+mj-ea"/>
                <a:cs typeface="+mj-cs"/>
              </a:rPr>
              <a:t>1  The Lord is my shepherd; * therefore I can lack nothing. </a:t>
            </a:r>
            <a:endParaRPr lang="en-US" i="1" dirty="0">
              <a:effectLst/>
            </a:endParaRPr>
          </a:p>
          <a:p>
            <a:r>
              <a:rPr lang="en-US" sz="2800" b="1" i="0" kern="1200" dirty="0">
                <a:solidFill>
                  <a:schemeClr val="bg1"/>
                </a:solidFill>
                <a:effectLst/>
                <a:latin typeface="+mn-lt"/>
                <a:ea typeface="+mj-ea"/>
                <a:cs typeface="+mj-cs"/>
              </a:rPr>
              <a:t>2  He shall feed me in green pastures * </a:t>
            </a:r>
            <a:endParaRPr lang="en-US" b="1" i="0" dirty="0">
              <a:effectLst/>
            </a:endParaRPr>
          </a:p>
          <a:p>
            <a:r>
              <a:rPr lang="en-US" sz="2800" b="1" i="0" kern="1200" dirty="0">
                <a:solidFill>
                  <a:schemeClr val="bg1"/>
                </a:solidFill>
                <a:effectLst/>
                <a:latin typeface="+mn-lt"/>
                <a:ea typeface="+mj-ea"/>
                <a:cs typeface="+mj-cs"/>
              </a:rPr>
              <a:t>and lead me forth beside the </a:t>
            </a:r>
            <a:endParaRPr lang="en-US" b="1" i="0" dirty="0">
              <a:effectLst/>
            </a:endParaRPr>
          </a:p>
          <a:p>
            <a:r>
              <a:rPr lang="en-US" sz="2800" b="1" i="0" kern="1200" dirty="0">
                <a:solidFill>
                  <a:schemeClr val="bg1"/>
                </a:solidFill>
                <a:effectLst/>
                <a:latin typeface="+mn-lt"/>
                <a:ea typeface="+mj-ea"/>
                <a:cs typeface="+mj-cs"/>
              </a:rPr>
              <a:t>waters of comfort. </a:t>
            </a:r>
            <a:endParaRPr lang="en-US" b="1" i="0" dirty="0">
              <a:effectLst/>
            </a:endParaRPr>
          </a:p>
        </p:txBody>
      </p:sp>
    </p:spTree>
    <p:extLst>
      <p:ext uri="{BB962C8B-B14F-4D97-AF65-F5344CB8AC3E}">
        <p14:creationId xmlns:p14="http://schemas.microsoft.com/office/powerpoint/2010/main" val="20655723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3  He shall refresh my soul * </a:t>
            </a:r>
            <a:endParaRPr lang="en-US" i="1" dirty="0">
              <a:effectLst/>
            </a:endParaRPr>
          </a:p>
          <a:p>
            <a:r>
              <a:rPr lang="en-US" sz="2800" i="1" kern="1200" dirty="0">
                <a:solidFill>
                  <a:schemeClr val="bg1"/>
                </a:solidFill>
                <a:effectLst/>
                <a:latin typeface="+mn-lt"/>
                <a:ea typeface="+mj-ea"/>
                <a:cs typeface="+mj-cs"/>
              </a:rPr>
              <a:t>and bring me forth in the paths of righteousness for his Name’s sake. </a:t>
            </a:r>
            <a:endParaRPr lang="en-US" i="1" dirty="0">
              <a:effectLst/>
            </a:endParaRPr>
          </a:p>
          <a:p>
            <a:r>
              <a:rPr lang="en-US" sz="2800" b="1" i="0" kern="1200" dirty="0">
                <a:solidFill>
                  <a:schemeClr val="bg1"/>
                </a:solidFill>
                <a:effectLst/>
                <a:latin typeface="+mn-lt"/>
                <a:ea typeface="+mj-ea"/>
                <a:cs typeface="+mj-cs"/>
              </a:rPr>
              <a:t>4  Even though I walk through the valley of the shadow</a:t>
            </a:r>
            <a:r>
              <a:rPr lang="en-US" sz="2800" b="1" i="0" kern="1200" baseline="0" dirty="0">
                <a:solidFill>
                  <a:schemeClr val="bg1"/>
                </a:solidFill>
                <a:effectLst/>
                <a:latin typeface="+mn-lt"/>
                <a:ea typeface="+mj-ea"/>
                <a:cs typeface="+mj-cs"/>
              </a:rPr>
              <a:t> </a:t>
            </a:r>
            <a:r>
              <a:rPr lang="en-US" sz="2800" b="1" i="0" kern="1200" dirty="0">
                <a:solidFill>
                  <a:schemeClr val="bg1"/>
                </a:solidFill>
                <a:effectLst/>
                <a:latin typeface="+mn-lt"/>
                <a:ea typeface="+mj-ea"/>
                <a:cs typeface="+mj-cs"/>
              </a:rPr>
              <a:t>of death, I will fear no evil, * </a:t>
            </a:r>
            <a:endParaRPr lang="en-US" b="1" i="0" dirty="0">
              <a:effectLst/>
            </a:endParaRPr>
          </a:p>
          <a:p>
            <a:r>
              <a:rPr lang="en-US" sz="2800" b="1" i="0" kern="1200" dirty="0">
                <a:solidFill>
                  <a:schemeClr val="bg1"/>
                </a:solidFill>
                <a:effectLst/>
                <a:latin typeface="+mn-lt"/>
                <a:ea typeface="+mj-ea"/>
                <a:cs typeface="+mj-cs"/>
              </a:rPr>
              <a:t>for you are with me; your rod and your staff comfort me. </a:t>
            </a:r>
            <a:endParaRPr lang="en-US" b="1" i="0" dirty="0">
              <a:effectLst/>
            </a:endParaRPr>
          </a:p>
        </p:txBody>
      </p:sp>
    </p:spTree>
    <p:extLst>
      <p:ext uri="{BB962C8B-B14F-4D97-AF65-F5344CB8AC3E}">
        <p14:creationId xmlns:p14="http://schemas.microsoft.com/office/powerpoint/2010/main" val="16657717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1" kern="1200" dirty="0">
                <a:solidFill>
                  <a:schemeClr val="bg1"/>
                </a:solidFill>
                <a:effectLst/>
                <a:latin typeface="+mn-lt"/>
                <a:ea typeface="+mj-ea"/>
                <a:cs typeface="+mj-cs"/>
              </a:rPr>
              <a:t>5  You shall prepare a table before me, in the presence</a:t>
            </a:r>
            <a:r>
              <a:rPr lang="en-US" sz="2800" i="1" kern="1200" baseline="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of those who trouble me; * </a:t>
            </a:r>
            <a:endParaRPr lang="en-US" i="1" dirty="0">
              <a:effectLst/>
            </a:endParaRPr>
          </a:p>
          <a:p>
            <a:r>
              <a:rPr lang="en-US" sz="2800" i="1" kern="1200" dirty="0">
                <a:solidFill>
                  <a:schemeClr val="bg1"/>
                </a:solidFill>
                <a:effectLst/>
                <a:latin typeface="+mn-lt"/>
                <a:ea typeface="+mj-ea"/>
                <a:cs typeface="+mj-cs"/>
              </a:rPr>
              <a:t>you have anointed my head with oil, and my cup</a:t>
            </a: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shall be full. </a:t>
            </a:r>
            <a:endParaRPr lang="en-US" i="1" dirty="0">
              <a:effectLst/>
            </a:endParaRPr>
          </a:p>
          <a:p>
            <a:r>
              <a:rPr lang="en-US" sz="2800" b="1" i="1" kern="1200" dirty="0">
                <a:solidFill>
                  <a:schemeClr val="bg1"/>
                </a:solidFill>
                <a:effectLst/>
                <a:latin typeface="+mn-lt"/>
                <a:ea typeface="+mj-ea"/>
                <a:cs typeface="+mj-cs"/>
              </a:rPr>
              <a:t>6  Surely your goodness and mercy shall follow me all the days</a:t>
            </a:r>
            <a:r>
              <a:rPr lang="en-US" sz="2800" b="1" i="1" kern="1200" baseline="0" dirty="0">
                <a:solidFill>
                  <a:schemeClr val="bg1"/>
                </a:solidFill>
                <a:effectLst/>
                <a:latin typeface="+mn-lt"/>
                <a:ea typeface="+mj-ea"/>
                <a:cs typeface="+mj-cs"/>
              </a:rPr>
              <a:t> </a:t>
            </a:r>
            <a:r>
              <a:rPr lang="en-US" sz="2800" b="1" i="1" kern="1200" dirty="0">
                <a:solidFill>
                  <a:schemeClr val="bg1"/>
                </a:solidFill>
                <a:effectLst/>
                <a:latin typeface="+mn-lt"/>
                <a:ea typeface="+mj-ea"/>
                <a:cs typeface="+mj-cs"/>
              </a:rPr>
              <a:t>of my life, * </a:t>
            </a:r>
            <a:endParaRPr lang="en-US" b="1" i="1" dirty="0">
              <a:effectLst/>
            </a:endParaRPr>
          </a:p>
          <a:p>
            <a:r>
              <a:rPr lang="en-US" sz="2800" b="1" i="1" kern="1200" dirty="0">
                <a:solidFill>
                  <a:schemeClr val="bg1"/>
                </a:solidFill>
                <a:effectLst/>
                <a:latin typeface="+mn-lt"/>
                <a:ea typeface="+mj-ea"/>
                <a:cs typeface="+mj-cs"/>
              </a:rPr>
              <a:t>and I will dwell in the house of the Lord for ever. </a:t>
            </a:r>
            <a:endParaRPr lang="en-US" b="1" i="1" dirty="0">
              <a:effectLst/>
            </a:endParaRPr>
          </a:p>
        </p:txBody>
      </p:sp>
    </p:spTree>
    <p:extLst>
      <p:ext uri="{BB962C8B-B14F-4D97-AF65-F5344CB8AC3E}">
        <p14:creationId xmlns:p14="http://schemas.microsoft.com/office/powerpoint/2010/main" val="933624510"/>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PSALM 24</a:t>
            </a:r>
            <a:br>
              <a:rPr lang="en-US" i="1" dirty="0"/>
            </a:br>
            <a:r>
              <a:rPr lang="en-US" sz="2800" i="1" kern="1200" dirty="0">
                <a:solidFill>
                  <a:schemeClr val="bg1"/>
                </a:solidFill>
                <a:effectLst/>
                <a:latin typeface="+mn-lt"/>
                <a:ea typeface="+mj-ea"/>
                <a:cs typeface="+mj-cs"/>
              </a:rPr>
              <a:t>1  The earth is the Lord’s and all that is in it, *</a:t>
            </a: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the compass of the world and those who dwell therein. </a:t>
            </a:r>
            <a:endParaRPr lang="en-US" i="1" dirty="0">
              <a:effectLst/>
            </a:endParaRPr>
          </a:p>
          <a:p>
            <a:r>
              <a:rPr lang="en-US" sz="2800" b="1" i="0" kern="1200" dirty="0">
                <a:solidFill>
                  <a:schemeClr val="bg1"/>
                </a:solidFill>
                <a:effectLst/>
                <a:latin typeface="+mn-lt"/>
                <a:ea typeface="+mj-ea"/>
                <a:cs typeface="+mj-cs"/>
              </a:rPr>
              <a:t>2  For he has founded it upon the seas *</a:t>
            </a:r>
            <a:br>
              <a:rPr lang="en-US" sz="2800" b="1" i="0" kern="1200" dirty="0">
                <a:solidFill>
                  <a:schemeClr val="bg1"/>
                </a:solidFill>
                <a:effectLst/>
                <a:latin typeface="+mn-lt"/>
                <a:ea typeface="+mj-ea"/>
                <a:cs typeface="+mj-cs"/>
              </a:rPr>
            </a:br>
            <a:r>
              <a:rPr lang="en-US" sz="2800" b="1" i="0" kern="1200" dirty="0">
                <a:solidFill>
                  <a:schemeClr val="bg1"/>
                </a:solidFill>
                <a:effectLst/>
                <a:latin typeface="+mn-lt"/>
                <a:ea typeface="+mj-ea"/>
                <a:cs typeface="+mj-cs"/>
              </a:rPr>
              <a:t>and established it upon the rivers of the deep. </a:t>
            </a:r>
            <a:endParaRPr lang="en-US" b="1" i="0" dirty="0">
              <a:effectLst/>
            </a:endParaRPr>
          </a:p>
        </p:txBody>
      </p:sp>
    </p:spTree>
    <p:extLst>
      <p:ext uri="{BB962C8B-B14F-4D97-AF65-F5344CB8AC3E}">
        <p14:creationId xmlns:p14="http://schemas.microsoft.com/office/powerpoint/2010/main" val="68993444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3  Who shall ascend the hill of the Lord? * Or who shall stand in his holy place? </a:t>
            </a:r>
            <a:endParaRPr lang="en-US" i="1" dirty="0">
              <a:effectLst/>
            </a:endParaRPr>
          </a:p>
          <a:p>
            <a:r>
              <a:rPr lang="en-US" sz="2800" b="1" i="0" kern="1200" dirty="0">
                <a:solidFill>
                  <a:schemeClr val="bg1"/>
                </a:solidFill>
                <a:effectLst/>
                <a:latin typeface="+mn-lt"/>
                <a:ea typeface="+mj-ea"/>
                <a:cs typeface="+mj-cs"/>
              </a:rPr>
              <a:t>4  He who has clean hands and a pure heart, *</a:t>
            </a:r>
            <a:r>
              <a:rPr lang="en-US" sz="2800" b="1" i="0" kern="1200" baseline="0" dirty="0">
                <a:solidFill>
                  <a:schemeClr val="bg1"/>
                </a:solidFill>
                <a:effectLst/>
                <a:latin typeface="+mn-lt"/>
                <a:ea typeface="+mj-ea"/>
                <a:cs typeface="+mj-cs"/>
              </a:rPr>
              <a:t> </a:t>
            </a:r>
            <a:r>
              <a:rPr lang="en-US" sz="2800" b="1" i="0" kern="1200" dirty="0">
                <a:solidFill>
                  <a:schemeClr val="bg1"/>
                </a:solidFill>
                <a:effectLst/>
                <a:latin typeface="+mn-lt"/>
                <a:ea typeface="+mj-ea"/>
                <a:cs typeface="+mj-cs"/>
              </a:rPr>
              <a:t>and who has not set his mind upon vanity, nor sworn to deceive his neighbor. </a:t>
            </a:r>
            <a:endParaRPr lang="en-US" b="1" i="0" dirty="0">
              <a:effectLst/>
            </a:endParaRPr>
          </a:p>
        </p:txBody>
      </p:sp>
    </p:spTree>
    <p:extLst>
      <p:ext uri="{BB962C8B-B14F-4D97-AF65-F5344CB8AC3E}">
        <p14:creationId xmlns:p14="http://schemas.microsoft.com/office/powerpoint/2010/main" val="202789477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Grace to you and peace from God our Father and the Lord Jesus Christ.</a:t>
            </a:r>
            <a:br>
              <a:rPr lang="en-US" dirty="0"/>
            </a:br>
            <a:r>
              <a:rPr lang="en-US" sz="1600" dirty="0"/>
              <a:t>PHILIPPIANS 1:2</a:t>
            </a:r>
          </a:p>
        </p:txBody>
      </p:sp>
    </p:spTree>
    <p:extLst>
      <p:ext uri="{BB962C8B-B14F-4D97-AF65-F5344CB8AC3E}">
        <p14:creationId xmlns:p14="http://schemas.microsoft.com/office/powerpoint/2010/main" val="670982473"/>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5  He shall receive blessing from the Lord *</a:t>
            </a: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and righteousness from the God of his salvation. </a:t>
            </a:r>
            <a:endParaRPr lang="en-US" i="1" dirty="0">
              <a:effectLst/>
            </a:endParaRPr>
          </a:p>
          <a:p>
            <a:r>
              <a:rPr lang="en-US" sz="2800" b="1" i="0" kern="1200" dirty="0">
                <a:solidFill>
                  <a:schemeClr val="bg1"/>
                </a:solidFill>
                <a:effectLst/>
                <a:latin typeface="+mn-lt"/>
                <a:ea typeface="+mj-ea"/>
                <a:cs typeface="+mj-cs"/>
              </a:rPr>
              <a:t>6  This is the generation of those who seek him, *</a:t>
            </a:r>
            <a:r>
              <a:rPr lang="en-US" sz="2800" b="1" i="0" kern="1200" baseline="0" dirty="0">
                <a:solidFill>
                  <a:schemeClr val="bg1"/>
                </a:solidFill>
                <a:effectLst/>
                <a:latin typeface="+mn-lt"/>
                <a:ea typeface="+mj-ea"/>
                <a:cs typeface="+mj-cs"/>
              </a:rPr>
              <a:t> </a:t>
            </a:r>
            <a:r>
              <a:rPr lang="en-US" sz="2800" b="1" i="0" kern="1200" dirty="0">
                <a:solidFill>
                  <a:schemeClr val="bg1"/>
                </a:solidFill>
                <a:effectLst/>
                <a:latin typeface="+mn-lt"/>
                <a:ea typeface="+mj-ea"/>
                <a:cs typeface="+mj-cs"/>
              </a:rPr>
              <a:t>even of those who seek your face, O God of Jacob. </a:t>
            </a:r>
            <a:endParaRPr lang="en-US" b="1" i="0" dirty="0">
              <a:effectLst/>
            </a:endParaRPr>
          </a:p>
        </p:txBody>
      </p:sp>
    </p:spTree>
    <p:extLst>
      <p:ext uri="{BB962C8B-B14F-4D97-AF65-F5344CB8AC3E}">
        <p14:creationId xmlns:p14="http://schemas.microsoft.com/office/powerpoint/2010/main" val="196553114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7  Lift up your heads, O you gates, and be lifted up, you everlasting doors; * </a:t>
            </a:r>
            <a:endParaRPr lang="en-US" i="1" dirty="0">
              <a:effectLst/>
            </a:endParaRPr>
          </a:p>
          <a:p>
            <a:r>
              <a:rPr lang="en-US" sz="2800" i="1" kern="1200" dirty="0">
                <a:solidFill>
                  <a:schemeClr val="bg1"/>
                </a:solidFill>
                <a:effectLst/>
                <a:latin typeface="+mn-lt"/>
                <a:ea typeface="+mj-ea"/>
                <a:cs typeface="+mj-cs"/>
              </a:rPr>
              <a:t>and the King of glory shall come in. </a:t>
            </a:r>
            <a:endParaRPr lang="en-US" i="1" dirty="0">
              <a:effectLst/>
            </a:endParaRPr>
          </a:p>
          <a:p>
            <a:r>
              <a:rPr lang="en-US" sz="2800" b="1" i="0" kern="1200" dirty="0">
                <a:solidFill>
                  <a:schemeClr val="bg1"/>
                </a:solidFill>
                <a:effectLst/>
                <a:latin typeface="+mn-lt"/>
                <a:ea typeface="+mj-ea"/>
                <a:cs typeface="+mj-cs"/>
              </a:rPr>
              <a:t>8  “Who is the King of glory?” * </a:t>
            </a:r>
            <a:endParaRPr lang="en-US" b="1" i="0" dirty="0">
              <a:effectLst/>
            </a:endParaRPr>
          </a:p>
          <a:p>
            <a:r>
              <a:rPr lang="en-US" sz="2800" b="1" i="0" kern="1200" dirty="0">
                <a:solidFill>
                  <a:schemeClr val="bg1"/>
                </a:solidFill>
                <a:effectLst/>
                <a:latin typeface="+mn-lt"/>
                <a:ea typeface="+mj-ea"/>
                <a:cs typeface="+mj-cs"/>
              </a:rPr>
              <a:t>“It is the Lord, strong and mighty, even the Lord, mighty in battle.” </a:t>
            </a:r>
            <a:endParaRPr lang="en-US" b="1" i="0" dirty="0">
              <a:effectLst/>
            </a:endParaRPr>
          </a:p>
        </p:txBody>
      </p:sp>
    </p:spTree>
    <p:extLst>
      <p:ext uri="{BB962C8B-B14F-4D97-AF65-F5344CB8AC3E}">
        <p14:creationId xmlns:p14="http://schemas.microsoft.com/office/powerpoint/2010/main" val="202416444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kern="1200" dirty="0">
                <a:solidFill>
                  <a:schemeClr val="bg1"/>
                </a:solidFill>
                <a:effectLst/>
                <a:latin typeface="+mn-lt"/>
                <a:ea typeface="+mj-ea"/>
                <a:cs typeface="+mj-cs"/>
              </a:rPr>
              <a:t>9  Lift up your heads, O you gates, and be lifted up, you everlasting doors; * </a:t>
            </a:r>
            <a:endParaRPr lang="en-US" i="1" dirty="0">
              <a:effectLst/>
            </a:endParaRPr>
          </a:p>
          <a:p>
            <a:r>
              <a:rPr lang="en-US" sz="2800" i="1" kern="1200" dirty="0">
                <a:solidFill>
                  <a:schemeClr val="bg1"/>
                </a:solidFill>
                <a:effectLst/>
                <a:latin typeface="+mn-lt"/>
                <a:ea typeface="+mj-ea"/>
                <a:cs typeface="+mj-cs"/>
              </a:rPr>
              <a:t>and the King of glory shall come in. </a:t>
            </a:r>
            <a:endParaRPr lang="en-US" i="1" dirty="0">
              <a:effectLst/>
            </a:endParaRPr>
          </a:p>
          <a:p>
            <a:r>
              <a:rPr lang="en-US" sz="2800" b="1" i="0" kern="1200" dirty="0">
                <a:solidFill>
                  <a:schemeClr val="bg1"/>
                </a:solidFill>
                <a:effectLst/>
                <a:latin typeface="+mn-lt"/>
                <a:ea typeface="+mj-ea"/>
                <a:cs typeface="+mj-cs"/>
              </a:rPr>
              <a:t>10  “Who is the King of glory?” * </a:t>
            </a:r>
            <a:endParaRPr lang="en-US" b="1" i="0" dirty="0">
              <a:effectLst/>
            </a:endParaRPr>
          </a:p>
          <a:p>
            <a:r>
              <a:rPr lang="en-US" sz="2800" b="1" i="0" kern="1200" dirty="0">
                <a:solidFill>
                  <a:schemeClr val="bg1"/>
                </a:solidFill>
                <a:effectLst/>
                <a:latin typeface="+mn-lt"/>
                <a:ea typeface="+mj-ea"/>
                <a:cs typeface="+mj-cs"/>
              </a:rPr>
              <a:t>“The Lord of hosts, he is the King of glory.” </a:t>
            </a:r>
            <a:endParaRPr lang="en-US" b="1" i="0" dirty="0">
              <a:effectLst/>
            </a:endParaRPr>
          </a:p>
        </p:txBody>
      </p:sp>
    </p:spTree>
    <p:extLst>
      <p:ext uri="{BB962C8B-B14F-4D97-AF65-F5344CB8AC3E}">
        <p14:creationId xmlns:p14="http://schemas.microsoft.com/office/powerpoint/2010/main" val="359012598"/>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ctr" defTabSz="914400" rtl="0" eaLnBrk="1" fontAlgn="auto" latinLnBrk="0" hangingPunct="1">
              <a:lnSpc>
                <a:spcPct val="150000"/>
              </a:lnSpc>
              <a:spcBef>
                <a:spcPct val="0"/>
              </a:spcBef>
              <a:spcAft>
                <a:spcPts val="0"/>
              </a:spcAft>
              <a:buClrTx/>
              <a:buSzTx/>
              <a:buFontTx/>
              <a:buNone/>
              <a:tabLst/>
              <a:defRPr/>
            </a:pPr>
            <a:r>
              <a:rPr lang="en-US" sz="2800" b="1" kern="1200" dirty="0">
                <a:solidFill>
                  <a:schemeClr val="bg1"/>
                </a:solidFill>
                <a:effectLst/>
                <a:latin typeface="+mn-lt"/>
                <a:ea typeface="+mj-ea"/>
                <a:cs typeface="+mj-cs"/>
              </a:rPr>
              <a:t>Glory be to the Father, and to the Son, and to the Holy Spirit; * as it was in the beginning, is now, and ever shall be,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world without end. Amen. </a:t>
            </a:r>
            <a:endParaRPr lang="en-US" dirty="0"/>
          </a:p>
        </p:txBody>
      </p:sp>
    </p:spTree>
    <p:extLst>
      <p:ext uri="{BB962C8B-B14F-4D97-AF65-F5344CB8AC3E}">
        <p14:creationId xmlns:p14="http://schemas.microsoft.com/office/powerpoint/2010/main" val="165611465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ctr" defTabSz="914400" rtl="0" eaLnBrk="1" fontAlgn="auto" latinLnBrk="0" hangingPunct="1">
              <a:lnSpc>
                <a:spcPct val="150000"/>
              </a:lnSpc>
              <a:spcBef>
                <a:spcPct val="0"/>
              </a:spcBef>
              <a:spcAft>
                <a:spcPts val="0"/>
              </a:spcAft>
              <a:buClrTx/>
              <a:buSzTx/>
              <a:buFontTx/>
              <a:buNone/>
              <a:tabLst/>
              <a:defRPr/>
            </a:pPr>
            <a:r>
              <a:rPr lang="en-US" sz="4000" b="1" dirty="0"/>
              <a:t>The Reading</a:t>
            </a:r>
            <a:br>
              <a:rPr lang="en-US" dirty="0"/>
            </a:br>
            <a:br>
              <a:rPr lang="en-US" dirty="0"/>
            </a:br>
            <a:br>
              <a:rPr lang="en-US" dirty="0"/>
            </a:br>
            <a:r>
              <a:rPr lang="en-US" sz="2800" i="1" kern="1200" dirty="0">
                <a:solidFill>
                  <a:schemeClr val="bg1"/>
                </a:solidFill>
                <a:effectLst/>
                <a:latin typeface="+mn-lt"/>
                <a:ea typeface="+mj-ea"/>
                <a:cs typeface="+mj-cs"/>
              </a:rPr>
              <a:t>The Word of the Lord. </a:t>
            </a:r>
            <a:endParaRPr lang="en-US" i="1" dirty="0"/>
          </a:p>
          <a:p>
            <a:r>
              <a:rPr lang="en-US" sz="2800" b="1" kern="1200" dirty="0">
                <a:solidFill>
                  <a:schemeClr val="bg1"/>
                </a:solidFill>
                <a:effectLst/>
                <a:latin typeface="+mn-lt"/>
                <a:ea typeface="+mj-ea"/>
                <a:cs typeface="+mj-cs"/>
              </a:rPr>
              <a:t>Thanks be to God. </a:t>
            </a:r>
            <a:endParaRPr lang="en-US" dirty="0"/>
          </a:p>
        </p:txBody>
      </p:sp>
    </p:spTree>
    <p:extLst>
      <p:ext uri="{BB962C8B-B14F-4D97-AF65-F5344CB8AC3E}">
        <p14:creationId xmlns:p14="http://schemas.microsoft.com/office/powerpoint/2010/main" val="528427121"/>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We praise you, O God; we acclaim you as Lord; * all creation worships you,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Father everlasting. </a:t>
            </a:r>
            <a:endParaRPr lang="en-US" dirty="0"/>
          </a:p>
          <a:p>
            <a:r>
              <a:rPr lang="en-US" sz="2800" b="1" kern="1200" dirty="0">
                <a:solidFill>
                  <a:schemeClr val="bg1"/>
                </a:solidFill>
                <a:effectLst/>
                <a:latin typeface="+mn-lt"/>
                <a:ea typeface="+mj-ea"/>
                <a:cs typeface="+mj-cs"/>
              </a:rPr>
              <a:t>To you all angels, all the powers of heaven,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cherubim and seraphim,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sing in endless praise: </a:t>
            </a:r>
            <a:endParaRPr lang="en-US" dirty="0"/>
          </a:p>
          <a:p>
            <a:r>
              <a:rPr lang="en-US" sz="2800" b="1" kern="1200" dirty="0">
                <a:solidFill>
                  <a:schemeClr val="bg1"/>
                </a:solidFill>
                <a:effectLst/>
                <a:latin typeface="+mn-lt"/>
                <a:ea typeface="+mj-ea"/>
                <a:cs typeface="+mj-cs"/>
              </a:rPr>
              <a:t>Holy, Holy, Holy, Lord God of power and might, * heaven and earth are full of your glory. </a:t>
            </a:r>
            <a:endParaRPr lang="en-US" dirty="0"/>
          </a:p>
          <a:p>
            <a:r>
              <a:rPr lang="en-US" sz="2800" b="1" kern="1200" dirty="0">
                <a:solidFill>
                  <a:schemeClr val="bg1"/>
                </a:solidFill>
                <a:effectLst/>
                <a:latin typeface="+mn-lt"/>
                <a:ea typeface="+mj-ea"/>
                <a:cs typeface="+mj-cs"/>
              </a:rPr>
              <a:t>The glorious company of apostles praise you. * The noble fellowship of prophets praise you. </a:t>
            </a:r>
            <a:endParaRPr lang="en-US" dirty="0"/>
          </a:p>
        </p:txBody>
      </p:sp>
    </p:spTree>
    <p:extLst>
      <p:ext uri="{BB962C8B-B14F-4D97-AF65-F5344CB8AC3E}">
        <p14:creationId xmlns:p14="http://schemas.microsoft.com/office/powerpoint/2010/main" val="1463081027"/>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The white-robed army of martyrs praise you. * Throughout the world the holy Church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acclaims you: </a:t>
            </a:r>
            <a:endParaRPr lang="en-US" dirty="0"/>
          </a:p>
          <a:p>
            <a:r>
              <a:rPr lang="en-US" sz="2800" b="1" kern="1200" dirty="0">
                <a:solidFill>
                  <a:schemeClr val="bg1"/>
                </a:solidFill>
                <a:effectLst/>
                <a:latin typeface="+mn-lt"/>
                <a:ea typeface="+mj-ea"/>
                <a:cs typeface="+mj-cs"/>
              </a:rPr>
              <a:t>Father, of majesty unbounded,</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your true and only Son, worthy of all praise, * </a:t>
            </a:r>
            <a:endParaRPr lang="en-US" dirty="0"/>
          </a:p>
          <a:p>
            <a:r>
              <a:rPr lang="en-US" sz="2800" b="1" kern="1200" dirty="0">
                <a:solidFill>
                  <a:schemeClr val="bg1"/>
                </a:solidFill>
                <a:effectLst/>
                <a:latin typeface="+mn-lt"/>
                <a:ea typeface="+mj-ea"/>
                <a:cs typeface="+mj-cs"/>
              </a:rPr>
              <a:t>and the Holy Spirit, advocate and guide. </a:t>
            </a:r>
            <a:endParaRPr lang="en-US" dirty="0"/>
          </a:p>
          <a:p>
            <a:r>
              <a:rPr lang="en-US" sz="2800" b="1" kern="1200" dirty="0">
                <a:solidFill>
                  <a:schemeClr val="bg1"/>
                </a:solidFill>
                <a:effectLst/>
                <a:latin typeface="+mn-lt"/>
                <a:ea typeface="+mj-ea"/>
                <a:cs typeface="+mj-cs"/>
              </a:rPr>
              <a:t>You, Christ, are the king of glory, * the eternal Son of the Father. </a:t>
            </a:r>
            <a:endParaRPr lang="en-US" dirty="0"/>
          </a:p>
          <a:p>
            <a:r>
              <a:rPr lang="en-US" sz="2800" b="1" kern="1200" dirty="0">
                <a:solidFill>
                  <a:schemeClr val="bg1"/>
                </a:solidFill>
                <a:effectLst/>
                <a:latin typeface="+mn-lt"/>
                <a:ea typeface="+mj-ea"/>
                <a:cs typeface="+mj-cs"/>
              </a:rPr>
              <a:t>When you took our flesh to set us free * you humbly chose the Virgin’s womb. </a:t>
            </a:r>
            <a:endParaRPr lang="en-US" dirty="0"/>
          </a:p>
        </p:txBody>
      </p:sp>
    </p:spTree>
    <p:extLst>
      <p:ext uri="{BB962C8B-B14F-4D97-AF65-F5344CB8AC3E}">
        <p14:creationId xmlns:p14="http://schemas.microsoft.com/office/powerpoint/2010/main" val="802239324"/>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You overcame the sting of death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opened the kingdom of heaven to all believers. </a:t>
            </a:r>
            <a:endParaRPr lang="en-US" dirty="0"/>
          </a:p>
          <a:p>
            <a:r>
              <a:rPr lang="en-US" sz="2800" b="1" kern="1200" dirty="0">
                <a:solidFill>
                  <a:schemeClr val="bg1"/>
                </a:solidFill>
                <a:effectLst/>
                <a:latin typeface="+mn-lt"/>
                <a:ea typeface="+mj-ea"/>
                <a:cs typeface="+mj-cs"/>
              </a:rPr>
              <a:t>You are seated at God’s right hand in glory.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We believe that you will come to be our judge. </a:t>
            </a:r>
            <a:endParaRPr lang="en-US" dirty="0"/>
          </a:p>
          <a:p>
            <a:r>
              <a:rPr lang="en-US" sz="2800" b="1" kern="1200" dirty="0">
                <a:solidFill>
                  <a:schemeClr val="bg1"/>
                </a:solidFill>
                <a:effectLst/>
                <a:latin typeface="+mn-lt"/>
                <a:ea typeface="+mj-ea"/>
                <a:cs typeface="+mj-cs"/>
              </a:rPr>
              <a:t>Come then, Lord, and help your people, * bought with the price of your own blood, </a:t>
            </a:r>
            <a:endParaRPr lang="en-US" dirty="0"/>
          </a:p>
          <a:p>
            <a:r>
              <a:rPr lang="en-US" sz="2800" b="1" kern="1200" dirty="0">
                <a:solidFill>
                  <a:schemeClr val="bg1"/>
                </a:solidFill>
                <a:effectLst/>
                <a:latin typeface="+mn-lt"/>
                <a:ea typeface="+mj-ea"/>
                <a:cs typeface="+mj-cs"/>
              </a:rPr>
              <a:t>and bring us with your saints * to glory everlasting.</a:t>
            </a:r>
            <a:endParaRPr lang="en-US" dirty="0"/>
          </a:p>
        </p:txBody>
      </p:sp>
    </p:spTree>
    <p:extLst>
      <p:ext uri="{BB962C8B-B14F-4D97-AF65-F5344CB8AC3E}">
        <p14:creationId xmlns:p14="http://schemas.microsoft.com/office/powerpoint/2010/main" val="1689594555"/>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kern="1200" dirty="0">
                <a:solidFill>
                  <a:schemeClr val="bg1"/>
                </a:solidFill>
                <a:effectLst/>
                <a:latin typeface="+mn-lt"/>
                <a:ea typeface="+mj-ea"/>
                <a:cs typeface="+mj-cs"/>
              </a:rPr>
              <a:t>Save your people, Lord, and bless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your inheritance;*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govern and uphold them now and always.</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Day by day we bless you;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we praise your Name for ever.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Keep us today, Lord, from all sin;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have mercy on us, Lord, have mercy.</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025764440"/>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Lord, show us your love and mercy,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for we have put our trust in you.</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In you, Lord, is our hope; *</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let us never be put to shame.</a:t>
            </a:r>
            <a:endParaRPr lang="en-US" dirty="0"/>
          </a:p>
        </p:txBody>
      </p:sp>
    </p:spTree>
    <p:extLst>
      <p:ext uri="{BB962C8B-B14F-4D97-AF65-F5344CB8AC3E}">
        <p14:creationId xmlns:p14="http://schemas.microsoft.com/office/powerpoint/2010/main" val="72278695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1800" b="0" dirty="0"/>
              <a:t>CONFESSION OF SIN</a:t>
            </a:r>
            <a:br>
              <a:rPr lang="en-US" b="0" i="1" dirty="0"/>
            </a:br>
            <a:r>
              <a:rPr lang="en-US" b="0" dirty="0"/>
              <a:t>Dearly beloved, the Scriptures teach us to acknowledge our many sins and offenses, not concealing them from our heavenly Father, but confessing them with humble and obedient hearts that we may obtain forgiveness by his infinite goodness and mercy. We ought at all times humbly to acknowledge our sins before Almighty God, but especially when we come together</a:t>
            </a:r>
            <a:endParaRPr lang="en-US" dirty="0"/>
          </a:p>
        </p:txBody>
      </p:sp>
    </p:spTree>
    <p:extLst>
      <p:ext uri="{BB962C8B-B14F-4D97-AF65-F5344CB8AC3E}">
        <p14:creationId xmlns:p14="http://schemas.microsoft.com/office/powerpoint/2010/main" val="225607245"/>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THE APOSTLES’ CREED</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I believe in God, the Father almighty, creator of heaven and earth. </a:t>
            </a:r>
            <a:endParaRPr lang="en-US" dirty="0"/>
          </a:p>
          <a:p>
            <a:r>
              <a:rPr lang="en-US" sz="2800" b="1" kern="1200" dirty="0">
                <a:solidFill>
                  <a:schemeClr val="bg1"/>
                </a:solidFill>
                <a:effectLst/>
                <a:latin typeface="+mn-lt"/>
                <a:ea typeface="+mj-ea"/>
                <a:cs typeface="+mj-cs"/>
              </a:rPr>
              <a:t>I believe in Jesus Christ, his only Son, our Lord. He was conceived by the Holy Spirit</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born of the Virgin Mary.</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He suffered under Pontius Pilate, </a:t>
            </a:r>
            <a:endParaRPr lang="en-US" dirty="0"/>
          </a:p>
          <a:p>
            <a:r>
              <a:rPr lang="en-US" sz="2800" b="1" kern="1200" dirty="0">
                <a:solidFill>
                  <a:schemeClr val="bg1"/>
                </a:solidFill>
                <a:effectLst/>
                <a:latin typeface="+mn-lt"/>
                <a:ea typeface="+mj-ea"/>
                <a:cs typeface="+mj-cs"/>
              </a:rPr>
              <a:t>was crucified, died, and was buried. He descended to the dead.</a:t>
            </a:r>
            <a:endParaRPr lang="en-US" dirty="0"/>
          </a:p>
        </p:txBody>
      </p:sp>
    </p:spTree>
    <p:extLst>
      <p:ext uri="{BB962C8B-B14F-4D97-AF65-F5344CB8AC3E}">
        <p14:creationId xmlns:p14="http://schemas.microsoft.com/office/powerpoint/2010/main" val="177074221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On the third day he rose again.</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He ascended into heaven, </a:t>
            </a:r>
            <a:endParaRPr lang="en-US" dirty="0"/>
          </a:p>
          <a:p>
            <a:r>
              <a:rPr lang="en-US" sz="2800" b="1" kern="1200" dirty="0">
                <a:solidFill>
                  <a:schemeClr val="bg1"/>
                </a:solidFill>
                <a:effectLst/>
                <a:latin typeface="+mn-lt"/>
                <a:ea typeface="+mj-ea"/>
                <a:cs typeface="+mj-cs"/>
              </a:rPr>
              <a:t>and is seated at the right hand of the Father. </a:t>
            </a:r>
            <a:endParaRPr lang="en-US" dirty="0"/>
          </a:p>
          <a:p>
            <a:r>
              <a:rPr lang="en-US" sz="2800" b="1" kern="1200" dirty="0">
                <a:solidFill>
                  <a:schemeClr val="bg1"/>
                </a:solidFill>
                <a:effectLst/>
                <a:latin typeface="+mn-lt"/>
                <a:ea typeface="+mj-ea"/>
                <a:cs typeface="+mj-cs"/>
              </a:rPr>
              <a:t>He will come again to judge the living and the dead. I believe in the Holy Spirit, </a:t>
            </a:r>
            <a:endParaRPr lang="en-US" dirty="0"/>
          </a:p>
          <a:p>
            <a:r>
              <a:rPr lang="en-US" sz="2800" b="1" kern="1200" dirty="0">
                <a:solidFill>
                  <a:schemeClr val="bg1"/>
                </a:solidFill>
                <a:effectLst/>
                <a:latin typeface="+mn-lt"/>
                <a:ea typeface="+mj-ea"/>
                <a:cs typeface="+mj-cs"/>
              </a:rPr>
              <a:t>the holy catholic Church,</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communion of saints,</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forgiveness of sins,</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resurrection of the body, and the life everlasting. Amen. </a:t>
            </a:r>
            <a:endParaRPr lang="en-US" dirty="0"/>
          </a:p>
        </p:txBody>
      </p:sp>
    </p:spTree>
    <p:extLst>
      <p:ext uri="{BB962C8B-B14F-4D97-AF65-F5344CB8AC3E}">
        <p14:creationId xmlns:p14="http://schemas.microsoft.com/office/powerpoint/2010/main" val="319580605"/>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i="0" kern="1200" dirty="0">
                <a:solidFill>
                  <a:schemeClr val="bg1"/>
                </a:solidFill>
                <a:effectLst/>
                <a:latin typeface="+mn-lt"/>
                <a:ea typeface="+mj-ea"/>
                <a:cs typeface="+mj-cs"/>
              </a:rPr>
              <a:t>THE PRAYERS</a:t>
            </a:r>
            <a:br>
              <a:rPr lang="en-US" sz="2800" i="1" kern="1200" dirty="0">
                <a:solidFill>
                  <a:schemeClr val="bg1"/>
                </a:solidFill>
                <a:effectLst/>
                <a:latin typeface="+mn-lt"/>
                <a:ea typeface="+mj-ea"/>
                <a:cs typeface="+mj-cs"/>
              </a:rPr>
            </a:br>
            <a:br>
              <a:rPr lang="en-US" sz="2800" i="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The Lord be with you. </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with your spirit</a:t>
            </a:r>
            <a:r>
              <a:rPr lang="en-US" sz="2800" kern="1200" dirty="0">
                <a:solidFill>
                  <a:schemeClr val="bg1"/>
                </a:solidFill>
                <a:effectLst/>
                <a:latin typeface="+mn-lt"/>
                <a:ea typeface="+mj-ea"/>
                <a:cs typeface="+mj-cs"/>
              </a:rPr>
              <a:t>.</a:t>
            </a:r>
            <a:br>
              <a:rPr lang="en-US" sz="2800"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Let us pray. </a:t>
            </a:r>
            <a:endParaRPr lang="en-US" sz="2000" i="1" dirty="0"/>
          </a:p>
        </p:txBody>
      </p:sp>
    </p:spTree>
    <p:extLst>
      <p:ext uri="{BB962C8B-B14F-4D97-AF65-F5344CB8AC3E}">
        <p14:creationId xmlns:p14="http://schemas.microsoft.com/office/powerpoint/2010/main" val="11444432"/>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kern="1200" dirty="0">
                <a:solidFill>
                  <a:schemeClr val="bg1"/>
                </a:solidFill>
                <a:effectLst/>
                <a:latin typeface="+mn-lt"/>
                <a:ea typeface="+mj-ea"/>
                <a:cs typeface="+mj-cs"/>
              </a:rPr>
              <a:t>Lord, have mercy upon us. </a:t>
            </a:r>
            <a:endParaRPr lang="en-US" i="1" dirty="0"/>
          </a:p>
          <a:p>
            <a:r>
              <a:rPr lang="en-US" sz="2800" b="1" kern="1200" dirty="0">
                <a:solidFill>
                  <a:schemeClr val="bg1"/>
                </a:solidFill>
                <a:effectLst/>
                <a:latin typeface="+mn-lt"/>
                <a:ea typeface="+mj-ea"/>
                <a:cs typeface="+mj-cs"/>
              </a:rPr>
              <a:t>Christ, have mercy upon us. </a:t>
            </a:r>
            <a:endParaRPr lang="en-US" dirty="0"/>
          </a:p>
          <a:p>
            <a:r>
              <a:rPr lang="en-US" sz="2800" i="1" kern="1200" dirty="0">
                <a:solidFill>
                  <a:schemeClr val="bg1"/>
                </a:solidFill>
                <a:effectLst/>
                <a:latin typeface="+mn-lt"/>
                <a:ea typeface="+mj-ea"/>
                <a:cs typeface="+mj-cs"/>
              </a:rPr>
              <a:t>Lord, have mercy upon us. </a:t>
            </a:r>
            <a:endParaRPr lang="en-US" i="1" dirty="0"/>
          </a:p>
        </p:txBody>
      </p:sp>
    </p:spTree>
    <p:extLst>
      <p:ext uri="{BB962C8B-B14F-4D97-AF65-F5344CB8AC3E}">
        <p14:creationId xmlns:p14="http://schemas.microsoft.com/office/powerpoint/2010/main" val="1421966098"/>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Our Father, who art in heaven,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hallowed be thy Name,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thy kingdom come,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thy will be done, </a:t>
            </a:r>
            <a:endParaRPr lang="en-US" dirty="0"/>
          </a:p>
          <a:p>
            <a:r>
              <a:rPr lang="en-US" sz="2800" b="1" kern="1200" dirty="0">
                <a:solidFill>
                  <a:schemeClr val="bg1"/>
                </a:solidFill>
                <a:effectLst/>
                <a:latin typeface="+mn-lt"/>
                <a:ea typeface="+mj-ea"/>
                <a:cs typeface="+mj-cs"/>
              </a:rPr>
              <a:t>on earth as it is in heaven.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Give us this day our daily bread.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forgive us our trespasses, </a:t>
            </a:r>
            <a:endParaRPr lang="en-US" dirty="0"/>
          </a:p>
          <a:p>
            <a:r>
              <a:rPr lang="en-US" sz="2800" b="1" kern="1200" dirty="0">
                <a:solidFill>
                  <a:schemeClr val="bg1"/>
                </a:solidFill>
                <a:effectLst/>
                <a:latin typeface="+mn-lt"/>
                <a:ea typeface="+mj-ea"/>
                <a:cs typeface="+mj-cs"/>
              </a:rPr>
              <a:t>as we forgive those </a:t>
            </a:r>
            <a:endParaRPr lang="en-US" dirty="0"/>
          </a:p>
          <a:p>
            <a:r>
              <a:rPr lang="en-US" sz="2800" b="1" kern="1200" dirty="0">
                <a:solidFill>
                  <a:schemeClr val="bg1"/>
                </a:solidFill>
                <a:effectLst/>
                <a:latin typeface="+mn-lt"/>
                <a:ea typeface="+mj-ea"/>
                <a:cs typeface="+mj-cs"/>
              </a:rPr>
              <a:t>who trespass against us.</a:t>
            </a:r>
            <a:endParaRPr lang="en-US" dirty="0"/>
          </a:p>
        </p:txBody>
      </p:sp>
    </p:spTree>
    <p:extLst>
      <p:ext uri="{BB962C8B-B14F-4D97-AF65-F5344CB8AC3E}">
        <p14:creationId xmlns:p14="http://schemas.microsoft.com/office/powerpoint/2010/main" val="186235481"/>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And lead us not into temptation, </a:t>
            </a:r>
            <a:endParaRPr lang="en-US" dirty="0"/>
          </a:p>
          <a:p>
            <a:r>
              <a:rPr lang="en-US" sz="2800" b="1" kern="1200" dirty="0">
                <a:solidFill>
                  <a:schemeClr val="bg1"/>
                </a:solidFill>
                <a:effectLst/>
                <a:latin typeface="+mn-lt"/>
                <a:ea typeface="+mj-ea"/>
                <a:cs typeface="+mj-cs"/>
              </a:rPr>
              <a:t>but deliver us from evil.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For thine is the kingdom, </a:t>
            </a:r>
            <a:endParaRPr lang="en-US" dirty="0"/>
          </a:p>
          <a:p>
            <a:r>
              <a:rPr lang="en-US" sz="2800" b="1" kern="1200" dirty="0">
                <a:solidFill>
                  <a:schemeClr val="bg1"/>
                </a:solidFill>
                <a:effectLst/>
                <a:latin typeface="+mn-lt"/>
                <a:ea typeface="+mj-ea"/>
                <a:cs typeface="+mj-cs"/>
              </a:rPr>
              <a:t>and the power, and the glory,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for ever and ever.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Amen. </a:t>
            </a:r>
            <a:endParaRPr lang="en-US" dirty="0"/>
          </a:p>
        </p:txBody>
      </p:sp>
    </p:spTree>
    <p:extLst>
      <p:ext uri="{BB962C8B-B14F-4D97-AF65-F5344CB8AC3E}">
        <p14:creationId xmlns:p14="http://schemas.microsoft.com/office/powerpoint/2010/main" val="1542049650"/>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1" kern="1200" dirty="0">
                <a:solidFill>
                  <a:schemeClr val="bg1"/>
                </a:solidFill>
                <a:effectLst/>
                <a:latin typeface="+mn-lt"/>
                <a:ea typeface="+mj-ea"/>
                <a:cs typeface="+mj-cs"/>
              </a:rPr>
              <a:t>O Lord, show your mercy upon us;</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grant us your salvation. </a:t>
            </a:r>
            <a:endParaRPr lang="en-US" dirty="0"/>
          </a:p>
          <a:p>
            <a:r>
              <a:rPr lang="en-US" sz="2800" i="1" kern="1200" dirty="0">
                <a:solidFill>
                  <a:schemeClr val="bg1"/>
                </a:solidFill>
                <a:effectLst/>
                <a:latin typeface="+mn-lt"/>
                <a:ea typeface="+mj-ea"/>
                <a:cs typeface="+mj-cs"/>
              </a:rPr>
              <a:t>O Lord, guide those who govern us;</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lead us in the way of justice and truth. </a:t>
            </a:r>
            <a:endParaRPr lang="en-US" dirty="0"/>
          </a:p>
          <a:p>
            <a:r>
              <a:rPr lang="en-US" sz="2800" i="1" kern="1200" dirty="0">
                <a:solidFill>
                  <a:schemeClr val="bg1"/>
                </a:solidFill>
                <a:effectLst/>
                <a:latin typeface="+mn-lt"/>
                <a:ea typeface="+mj-ea"/>
                <a:cs typeface="+mj-cs"/>
              </a:rPr>
              <a:t>Clothe your ministers with righteousness;</a:t>
            </a:r>
            <a:r>
              <a:rPr lang="en-US" sz="2800" kern="1200" dirty="0">
                <a:solidFill>
                  <a:schemeClr val="bg1"/>
                </a:solidFill>
                <a:effectLst/>
                <a:latin typeface="+mn-lt"/>
                <a:ea typeface="+mj-ea"/>
                <a:cs typeface="+mj-cs"/>
              </a:rPr>
              <a:t> </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let your people sing with joy. </a:t>
            </a:r>
            <a:endParaRPr lang="en-US" dirty="0"/>
          </a:p>
          <a:p>
            <a:r>
              <a:rPr lang="en-US" sz="2800" i="1" kern="1200" dirty="0">
                <a:solidFill>
                  <a:schemeClr val="bg1"/>
                </a:solidFill>
                <a:effectLst/>
                <a:latin typeface="+mn-lt"/>
                <a:ea typeface="+mj-ea"/>
                <a:cs typeface="+mj-cs"/>
              </a:rPr>
              <a:t>O Lord, save your people; </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bless your inheritance. </a:t>
            </a:r>
            <a:endParaRPr lang="en-US" dirty="0"/>
          </a:p>
        </p:txBody>
      </p:sp>
    </p:spTree>
    <p:extLst>
      <p:ext uri="{BB962C8B-B14F-4D97-AF65-F5344CB8AC3E}">
        <p14:creationId xmlns:p14="http://schemas.microsoft.com/office/powerpoint/2010/main" val="1301515227"/>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Give peace in our time, O Lord; </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defend us by your mighty power. </a:t>
            </a:r>
            <a:endParaRPr lang="en-US" dirty="0"/>
          </a:p>
          <a:p>
            <a:r>
              <a:rPr lang="en-US" sz="2800" i="1" kern="1200" dirty="0">
                <a:solidFill>
                  <a:schemeClr val="bg1"/>
                </a:solidFill>
                <a:effectLst/>
                <a:latin typeface="+mn-lt"/>
                <a:ea typeface="+mj-ea"/>
                <a:cs typeface="+mj-cs"/>
              </a:rPr>
              <a:t>Let not the needy, O Lord, be forgotten;</a:t>
            </a:r>
            <a:r>
              <a:rPr lang="en-US" sz="2800" kern="1200" dirty="0">
                <a:solidFill>
                  <a:schemeClr val="bg1"/>
                </a:solidFill>
                <a:effectLst/>
                <a:latin typeface="+mn-lt"/>
                <a:ea typeface="+mj-ea"/>
                <a:cs typeface="+mj-cs"/>
              </a:rPr>
              <a:t> </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Nor the hope of the poor be taken away. </a:t>
            </a:r>
            <a:endParaRPr lang="en-US" dirty="0"/>
          </a:p>
          <a:p>
            <a:r>
              <a:rPr lang="en-US" sz="2800" i="1" kern="1200" dirty="0">
                <a:solidFill>
                  <a:schemeClr val="bg1"/>
                </a:solidFill>
                <a:effectLst/>
                <a:latin typeface="+mn-lt"/>
                <a:ea typeface="+mj-ea"/>
                <a:cs typeface="+mj-cs"/>
              </a:rPr>
              <a:t>Create in us clean hearts, O God;</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take not your Holy Spirit from us. </a:t>
            </a:r>
            <a:endParaRPr lang="en-US" dirty="0"/>
          </a:p>
        </p:txBody>
      </p:sp>
    </p:spTree>
    <p:extLst>
      <p:ext uri="{BB962C8B-B14F-4D97-AF65-F5344CB8AC3E}">
        <p14:creationId xmlns:p14="http://schemas.microsoft.com/office/powerpoint/2010/main" val="796088140"/>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A COLLECT FOR ENDURANCE (</a:t>
            </a:r>
            <a:r>
              <a:rPr lang="en-US" sz="1800" i="1" kern="1200" dirty="0">
                <a:solidFill>
                  <a:schemeClr val="bg1"/>
                </a:solidFill>
                <a:effectLst/>
                <a:latin typeface="+mn-lt"/>
                <a:ea typeface="+mj-ea"/>
                <a:cs typeface="+mj-cs"/>
              </a:rPr>
              <a:t>FRIDAY)</a:t>
            </a:r>
            <a:endParaRPr lang="en-US" sz="1800" dirty="0"/>
          </a:p>
          <a:p>
            <a:r>
              <a:rPr lang="en-US" sz="2800" kern="1200" dirty="0">
                <a:solidFill>
                  <a:schemeClr val="bg1"/>
                </a:solidFill>
                <a:effectLst/>
                <a:latin typeface="+mn-lt"/>
                <a:ea typeface="+mj-ea"/>
                <a:cs typeface="+mj-cs"/>
              </a:rPr>
              <a:t>Almighty God, whose most dear Son went not up to joy but first he suffered pain, and entered not into glory before he was crucified: Mercifully grant that we, walking in the way of the Cross, may find it none other than the way of life and peace; through Jesus Christ your Son our Lord. </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Amen</a:t>
            </a:r>
            <a:r>
              <a:rPr lang="en-US" sz="2800" kern="1200" dirty="0">
                <a:solidFill>
                  <a:schemeClr val="bg1"/>
                </a:solidFill>
                <a:effectLst/>
                <a:latin typeface="+mn-lt"/>
                <a:ea typeface="+mj-ea"/>
                <a:cs typeface="+mj-cs"/>
              </a:rPr>
              <a:t>. </a:t>
            </a:r>
            <a:endParaRPr lang="en-US" dirty="0"/>
          </a:p>
        </p:txBody>
      </p:sp>
    </p:spTree>
    <p:extLst>
      <p:ext uri="{BB962C8B-B14F-4D97-AF65-F5344CB8AC3E}">
        <p14:creationId xmlns:p14="http://schemas.microsoft.com/office/powerpoint/2010/main" val="400192752"/>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PRAYER FOR MISSION </a:t>
            </a:r>
            <a:endParaRPr lang="en-US" sz="1800" dirty="0"/>
          </a:p>
          <a:p>
            <a:r>
              <a:rPr lang="en-US" sz="2800" i="1" kern="1200" dirty="0">
                <a:solidFill>
                  <a:schemeClr val="bg1"/>
                </a:solidFill>
                <a:effectLst/>
                <a:latin typeface="+mn-lt"/>
                <a:ea typeface="+mj-ea"/>
                <a:cs typeface="+mj-cs"/>
              </a:rPr>
              <a:t>O God, you have made of one blood all the peoples of the earth, and sent your blessed Son to preach peace to those who are far off and to those who are near: Grant that people everywhere may seek after you and find you; bring the nations into your fold; pour out your Spirit upon all flesh; and hasten the coming of your kingdom; through Jesus Christ our Lord. </a:t>
            </a:r>
            <a:r>
              <a:rPr lang="en-US" sz="2800" b="1" kern="1200" dirty="0">
                <a:solidFill>
                  <a:schemeClr val="bg1"/>
                </a:solidFill>
                <a:effectLst/>
                <a:latin typeface="+mn-lt"/>
                <a:ea typeface="+mj-ea"/>
                <a:cs typeface="+mj-cs"/>
              </a:rPr>
              <a:t>Amen</a:t>
            </a:r>
            <a:r>
              <a:rPr lang="en-US" sz="2800" b="1" i="1" kern="1200" dirty="0">
                <a:solidFill>
                  <a:schemeClr val="bg1"/>
                </a:solidFill>
                <a:effectLst/>
                <a:latin typeface="+mn-lt"/>
                <a:ea typeface="+mj-ea"/>
                <a:cs typeface="+mj-cs"/>
              </a:rPr>
              <a:t>.</a:t>
            </a:r>
            <a:endParaRPr lang="en-US" dirty="0"/>
          </a:p>
        </p:txBody>
      </p:sp>
    </p:spTree>
    <p:extLst>
      <p:ext uri="{BB962C8B-B14F-4D97-AF65-F5344CB8AC3E}">
        <p14:creationId xmlns:p14="http://schemas.microsoft.com/office/powerpoint/2010/main" val="174785450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0" dirty="0"/>
              <a:t>in his presence to give thanks for the great benefits we have received at his hands, to declare his most worthy praise, to hear his holy Word, and to ask, for ourselves and on behalf of others, those things which are necessary for our life and our salvation. Therefore, draw near with me to the throne of heavenly grace. </a:t>
            </a:r>
            <a:endParaRPr lang="en-US" dirty="0"/>
          </a:p>
        </p:txBody>
      </p:sp>
    </p:spTree>
    <p:extLst>
      <p:ext uri="{BB962C8B-B14F-4D97-AF65-F5344CB8AC3E}">
        <p14:creationId xmlns:p14="http://schemas.microsoft.com/office/powerpoint/2010/main" val="1975334006"/>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dirty="0"/>
              <a:t>THE GENERAL THANKSGIVING</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Almighty God, Father of all mercies,</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we your unworthy servants give you humble thanks for all your goodness and loving-kindness to us and to all whom you have made. </a:t>
            </a:r>
            <a:endParaRPr lang="en-US" dirty="0"/>
          </a:p>
        </p:txBody>
      </p:sp>
    </p:spTree>
    <p:extLst>
      <p:ext uri="{BB962C8B-B14F-4D97-AF65-F5344CB8AC3E}">
        <p14:creationId xmlns:p14="http://schemas.microsoft.com/office/powerpoint/2010/main" val="678233773"/>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We bless you for our creation, preservation, and all the blessings of this life; but above all for your immeasurable love in the redemption of the world by our Lord Jesus Christ; for the means of grace, and for the hope of glory. </a:t>
            </a:r>
            <a:endParaRPr lang="en-US" dirty="0"/>
          </a:p>
        </p:txBody>
      </p:sp>
    </p:spTree>
    <p:extLst>
      <p:ext uri="{BB962C8B-B14F-4D97-AF65-F5344CB8AC3E}">
        <p14:creationId xmlns:p14="http://schemas.microsoft.com/office/powerpoint/2010/main" val="1489625107"/>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kern="1200" dirty="0">
                <a:solidFill>
                  <a:schemeClr val="bg1"/>
                </a:solidFill>
                <a:effectLst/>
                <a:latin typeface="+mn-lt"/>
                <a:ea typeface="+mj-ea"/>
                <a:cs typeface="+mj-cs"/>
              </a:rPr>
              <a:t>And, we pray, give us such an awareness of your mercies, that with truly thankful hearts</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we may show forth your praise,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not only with our lips, but in our lives, </a:t>
            </a:r>
            <a:br>
              <a:rPr lang="en-US" sz="2800" b="0" kern="1200" baseline="0" dirty="0">
                <a:solidFill>
                  <a:schemeClr val="bg1"/>
                </a:solidFill>
                <a:effectLst/>
                <a:latin typeface="+mn-lt"/>
                <a:ea typeface="+mj-ea"/>
                <a:cs typeface="+mj-cs"/>
              </a:rPr>
            </a:br>
            <a:r>
              <a:rPr lang="en-US" sz="2800" b="1" kern="1200" dirty="0">
                <a:solidFill>
                  <a:schemeClr val="bg1"/>
                </a:solidFill>
                <a:effectLst/>
                <a:latin typeface="+mn-lt"/>
                <a:ea typeface="+mj-ea"/>
                <a:cs typeface="+mj-cs"/>
              </a:rPr>
              <a:t>by giving up our selves to your service, and by walking before you</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in holiness and righteousness all our days; </a:t>
            </a:r>
            <a:endParaRPr lang="en-US" dirty="0"/>
          </a:p>
        </p:txBody>
      </p:sp>
    </p:spTree>
    <p:extLst>
      <p:ext uri="{BB962C8B-B14F-4D97-AF65-F5344CB8AC3E}">
        <p14:creationId xmlns:p14="http://schemas.microsoft.com/office/powerpoint/2010/main" val="1470031499"/>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Through Jesus Christ our Lord,</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to whom, with you and the Holy Spirit,</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be honor and glory throughout all ages. Amen. </a:t>
            </a:r>
            <a:endParaRPr lang="en-US" dirty="0"/>
          </a:p>
        </p:txBody>
      </p:sp>
    </p:spTree>
    <p:extLst>
      <p:ext uri="{BB962C8B-B14F-4D97-AF65-F5344CB8AC3E}">
        <p14:creationId xmlns:p14="http://schemas.microsoft.com/office/powerpoint/2010/main" val="1811800993"/>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indent="0" defTabSz="914400" rtl="0" eaLnBrk="1" fontAlgn="auto" latinLnBrk="0" hangingPunct="1">
              <a:lnSpc>
                <a:spcPct val="150000"/>
              </a:lnSpc>
              <a:spcBef>
                <a:spcPct val="0"/>
              </a:spcBef>
              <a:spcAft>
                <a:spcPts val="0"/>
              </a:spcAft>
              <a:buClrTx/>
              <a:buSzTx/>
              <a:buFontTx/>
              <a:buNone/>
              <a:tabLst/>
              <a:defRPr/>
            </a:pPr>
            <a:r>
              <a:rPr lang="en-US" sz="1800" dirty="0"/>
              <a:t>THE PRAYER OF ST. JOHN CHRYSOSTOM</a:t>
            </a:r>
            <a:br>
              <a:rPr lang="en-US" i="1" dirty="0"/>
            </a:br>
            <a:r>
              <a:rPr lang="en-US" sz="2800" i="1" kern="1200" dirty="0">
                <a:solidFill>
                  <a:schemeClr val="bg1"/>
                </a:solidFill>
                <a:effectLst/>
                <a:latin typeface="+mn-lt"/>
                <a:ea typeface="+mj-ea"/>
                <a:cs typeface="+mj-cs"/>
              </a:rPr>
              <a:t>Almighty God, you have given us grace at this time, with one accord to make our common supplications to you; and you have promised through your well-beloved Son that when two or three are gathered together in his Name you will grant their requests: Fulfill now, O Lord, our desires and petitions as may be best for us; granting us in this world knowledge of your truth, and in the age to come life everlasting. </a:t>
            </a:r>
            <a:r>
              <a:rPr lang="en-US" sz="2800" b="1" kern="1200" dirty="0">
                <a:solidFill>
                  <a:schemeClr val="bg1"/>
                </a:solidFill>
                <a:effectLst/>
                <a:latin typeface="+mn-lt"/>
                <a:ea typeface="+mj-ea"/>
                <a:cs typeface="+mj-cs"/>
              </a:rPr>
              <a:t>Amen</a:t>
            </a:r>
            <a:r>
              <a:rPr lang="en-US" sz="2800" b="1" i="1" kern="1200" dirty="0">
                <a:solidFill>
                  <a:schemeClr val="bg1"/>
                </a:solidFill>
                <a:effectLst/>
                <a:latin typeface="+mn-lt"/>
                <a:ea typeface="+mj-ea"/>
                <a:cs typeface="+mj-cs"/>
              </a:rPr>
              <a:t>. </a:t>
            </a:r>
            <a:endParaRPr lang="en-US" dirty="0"/>
          </a:p>
        </p:txBody>
      </p:sp>
    </p:spTree>
    <p:extLst>
      <p:ext uri="{BB962C8B-B14F-4D97-AF65-F5344CB8AC3E}">
        <p14:creationId xmlns:p14="http://schemas.microsoft.com/office/powerpoint/2010/main" val="105955159"/>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indent="0" algn="ctr" defTabSz="914400" rtl="0" eaLnBrk="1" fontAlgn="auto" latinLnBrk="0" hangingPunct="1">
              <a:lnSpc>
                <a:spcPct val="150000"/>
              </a:lnSpc>
              <a:spcBef>
                <a:spcPct val="0"/>
              </a:spcBef>
              <a:spcAft>
                <a:spcPts val="0"/>
              </a:spcAft>
              <a:buClrTx/>
              <a:buSzTx/>
              <a:buFontTx/>
              <a:buNone/>
              <a:tabLst/>
              <a:defRPr/>
            </a:pPr>
            <a:r>
              <a:rPr lang="en-US" sz="2800" i="1" kern="1200" dirty="0">
                <a:solidFill>
                  <a:schemeClr val="bg1"/>
                </a:solidFill>
                <a:effectLst/>
                <a:latin typeface="+mn-lt"/>
                <a:ea typeface="+mj-ea"/>
                <a:cs typeface="+mj-cs"/>
              </a:rPr>
              <a:t>Let us bless the Lord. </a:t>
            </a:r>
            <a:br>
              <a:rPr lang="en-US" sz="2800" i="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Thanks be to God. </a:t>
            </a:r>
            <a:endParaRPr lang="en-US" dirty="0"/>
          </a:p>
          <a:p>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The grace of our Lord Jesus Christ, and the love of God, and the fellowship of the Holy Spirit, be with us all evermore.</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Amen. </a:t>
            </a:r>
            <a:endParaRPr lang="en-US" b="1" dirty="0"/>
          </a:p>
        </p:txBody>
      </p:sp>
    </p:spTree>
    <p:extLst>
      <p:ext uri="{BB962C8B-B14F-4D97-AF65-F5344CB8AC3E}">
        <p14:creationId xmlns:p14="http://schemas.microsoft.com/office/powerpoint/2010/main" val="69571302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t>Almighty and most merciful Father,</a:t>
            </a:r>
            <a:br>
              <a:rPr lang="en-US" b="1" dirty="0"/>
            </a:br>
            <a:r>
              <a:rPr lang="en-US" b="1" dirty="0"/>
              <a:t>we have erred and strayed from your ways like lost sheep. </a:t>
            </a:r>
            <a:br>
              <a:rPr lang="en-US" b="1" dirty="0"/>
            </a:br>
            <a:r>
              <a:rPr lang="en-US" b="1" dirty="0"/>
              <a:t>We have followed too much the devices and desires of our own hearts. </a:t>
            </a:r>
          </a:p>
        </p:txBody>
      </p:sp>
    </p:spTree>
    <p:extLst>
      <p:ext uri="{BB962C8B-B14F-4D97-AF65-F5344CB8AC3E}">
        <p14:creationId xmlns:p14="http://schemas.microsoft.com/office/powerpoint/2010/main" val="1589099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We have offended against your holy laws.</a:t>
            </a:r>
            <a:br>
              <a:rPr lang="en-US" b="1" dirty="0"/>
            </a:br>
            <a:r>
              <a:rPr lang="en-US" b="1" dirty="0"/>
              <a:t>We have left undone those things which we ought to have done, </a:t>
            </a:r>
            <a:br>
              <a:rPr lang="en-US" b="1" dirty="0"/>
            </a:br>
            <a:r>
              <a:rPr lang="en-US" b="1" dirty="0"/>
              <a:t>and we have done those things which we ought not to have done;</a:t>
            </a:r>
            <a:br>
              <a:rPr lang="en-US" b="1" dirty="0"/>
            </a:br>
            <a:r>
              <a:rPr lang="en-US" b="1" dirty="0"/>
              <a:t>and apart from your grace, </a:t>
            </a:r>
            <a:br>
              <a:rPr lang="en-US" b="1" dirty="0"/>
            </a:br>
            <a:r>
              <a:rPr lang="en-US" b="1" dirty="0"/>
              <a:t>there is no health in us.</a:t>
            </a:r>
            <a:br>
              <a:rPr lang="en-US" b="1" dirty="0"/>
            </a:br>
            <a:r>
              <a:rPr lang="en-US" b="1" dirty="0"/>
              <a:t>O Lord, have mercy upon us.</a:t>
            </a:r>
          </a:p>
        </p:txBody>
      </p:sp>
    </p:spTree>
    <p:extLst>
      <p:ext uri="{BB962C8B-B14F-4D97-AF65-F5344CB8AC3E}">
        <p14:creationId xmlns:p14="http://schemas.microsoft.com/office/powerpoint/2010/main" val="176521640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a:t>Spare all those who confess their faults.</a:t>
            </a:r>
            <a:br>
              <a:rPr lang="en-US" b="1" dirty="0"/>
            </a:br>
            <a:r>
              <a:rPr lang="en-US" b="1" dirty="0"/>
              <a:t>Restore all those who are penitent, according to your promises declared to all people in Christ Jesus our Lord. And grant, O most merciful Father, for his sake, </a:t>
            </a:r>
            <a:br>
              <a:rPr lang="en-US" b="1" dirty="0"/>
            </a:br>
            <a:r>
              <a:rPr lang="en-US" b="1" dirty="0"/>
              <a:t>that we may now live a godly, righteous, and sober life, to the glory of your holy Name. </a:t>
            </a:r>
            <a:br>
              <a:rPr lang="en-US" b="1" dirty="0"/>
            </a:br>
            <a:r>
              <a:rPr lang="en-US" b="1" dirty="0"/>
              <a:t>Amen. </a:t>
            </a:r>
          </a:p>
        </p:txBody>
      </p:sp>
    </p:spTree>
    <p:extLst>
      <p:ext uri="{BB962C8B-B14F-4D97-AF65-F5344CB8AC3E}">
        <p14:creationId xmlns:p14="http://schemas.microsoft.com/office/powerpoint/2010/main" val="22757314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2800" i="1" kern="1200" dirty="0">
                <a:solidFill>
                  <a:schemeClr val="bg1"/>
                </a:solidFill>
                <a:effectLst/>
                <a:latin typeface="+mn-lt"/>
                <a:ea typeface="+mj-ea"/>
                <a:cs typeface="+mj-cs"/>
              </a:rPr>
              <a:t>Almighty God, the Father of our Lord Jesus Christ, desires not the death of sinners, but that they may turn from their wickedness and live. He has empowered and commanded</a:t>
            </a:r>
            <a:r>
              <a:rPr lang="en-US" sz="2800" i="1" kern="1200" baseline="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his ministers to pronounce to his people, being penitent, the absolution and remission of their sins. He pardons and absolves all who truly repent and genuinely believe his holy Gospel. </a:t>
            </a:r>
            <a:endParaRPr lang="en-US" dirty="0"/>
          </a:p>
        </p:txBody>
      </p:sp>
    </p:spTree>
    <p:extLst>
      <p:ext uri="{BB962C8B-B14F-4D97-AF65-F5344CB8AC3E}">
        <p14:creationId xmlns:p14="http://schemas.microsoft.com/office/powerpoint/2010/main" val="140747190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For this reason, we beseech him to grant us true repentance and his Holy Spirit, that our present deeds may please him, the rest of our lives may be pure and holy, and that at the last we may come to his eternal joy; through Jesus Christ our Lord. </a:t>
            </a:r>
            <a:r>
              <a:rPr lang="en-US" sz="2800" b="1" i="1" kern="1200" dirty="0">
                <a:solidFill>
                  <a:schemeClr val="bg1"/>
                </a:solidFill>
                <a:effectLst/>
                <a:latin typeface="+mn-lt"/>
                <a:ea typeface="+mj-ea"/>
                <a:cs typeface="+mj-cs"/>
              </a:rPr>
              <a:t>Amen</a:t>
            </a:r>
            <a:r>
              <a:rPr lang="en-US" sz="2800" i="1" kern="1200" dirty="0">
                <a:solidFill>
                  <a:schemeClr val="bg1"/>
                </a:solidFill>
                <a:effectLst/>
                <a:latin typeface="+mn-lt"/>
                <a:ea typeface="+mj-ea"/>
                <a:cs typeface="+mj-cs"/>
              </a:rPr>
              <a:t>.</a:t>
            </a:r>
            <a:endParaRPr lang="en-US" i="1" dirty="0"/>
          </a:p>
        </p:txBody>
      </p:sp>
    </p:spTree>
    <p:extLst>
      <p:ext uri="{BB962C8B-B14F-4D97-AF65-F5344CB8AC3E}">
        <p14:creationId xmlns:p14="http://schemas.microsoft.com/office/powerpoint/2010/main" val="755592608"/>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defRPr sz="2400" i="1" dirty="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285</TotalTime>
  <Words>2415</Words>
  <Application>Microsoft Macintosh PowerPoint</Application>
  <PresentationFormat>On-screen Show (4:3)</PresentationFormat>
  <Paragraphs>142</Paragraphs>
  <Slides>45</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Arial</vt:lpstr>
      <vt:lpstr>Calibri</vt:lpstr>
      <vt:lpstr>Office Theme</vt:lpstr>
      <vt:lpstr>MORNING PRAYER</vt:lpstr>
      <vt:lpstr>Grace to you and peace from God our Father and the Lord Jesus Christ. PHILIPPIANS 1:2</vt:lpstr>
      <vt:lpstr>CONFESSION OF SIN Dearly beloved, the Scriptures teach us to acknowledge our many sins and offenses, not concealing them from our heavenly Father, but confessing them with humble and obedient hearts that we may obtain forgiveness by his infinite goodness and mercy. We ought at all times humbly to acknowledge our sins before Almighty God, but especially when we come together</vt:lpstr>
      <vt:lpstr>in his presence to give thanks for the great benefits we have received at his hands, to declare his most worthy praise, to hear his holy Word, and to ask, for ourselves and on behalf of others, those things which are necessary for our life and our salvation. Therefore, draw near with me to the throne of heavenly grace. </vt:lpstr>
      <vt:lpstr>Almighty and most merciful Father, we have erred and strayed from your ways like lost sheep.  We have followed too much the devices and desires of our own hearts. </vt:lpstr>
      <vt:lpstr>We have offended against your holy laws. We have left undone those things which we ought to have done,  and we have done those things which we ought not to have done; and apart from your grace,  there is no health in us. O Lord, have mercy upon us.</vt:lpstr>
      <vt:lpstr>Spare all those who confess their faults. Restore all those who are penitent, according to your promises declared to all people in Christ Jesus our Lord. And grant, O most merciful Father, for his sake,  that we may now live a godly, righteous, and sober life, to the glory of your holy Name.  Amen. </vt:lpstr>
      <vt:lpstr>Almighty God, the Father of our Lord Jesus Christ, desires not the death of sinners, but that they may turn from their wickedness and live. He has empowered and commanded his ministers to pronounce to his people, being penitent, the absolution and remission of their sins. He pardons and absolves all who truly repent and genuinely believe his holy Gospel. </vt:lpstr>
      <vt:lpstr>For this reason, we beseech him to grant us true repentance and his Holy Spirit, that our present deeds may please him, the rest of our lives may be pure and holy, and that at the last we may come to his eternal joy; through Jesus Christ our Lord. Amen.</vt:lpstr>
      <vt:lpstr>INVITATORY O Lord, open our lips; And our mouth shall proclaim your praise.  O God, make speed to save us; O Lord, make haste to help us.</vt:lpstr>
      <vt:lpstr>Glory be to the Father, and to the Son, and to the Holy Spirit;  As it was in the beginning, is now, and ever shall be, world without end. Amen.  Praise the Lord. The Lord’s Name be praised. </vt:lpstr>
      <vt:lpstr>ANTIPHON The mercy of the Lord is everlasting: *  O come, let us adore him. </vt:lpstr>
      <vt:lpstr>JUBILATE O be joyful in the Lord, all you lands; * serve the Lord with gladness, and come before his presence with a song.  Be assured that the Lord, he is God; * it is he that has made us, and not we ourselves; we are his people, and the sheep of his pasture. </vt:lpstr>
      <vt:lpstr>O go your way into his gates with thanksgiving, and into his courts with praise; *  be thankful unto him, and speak good of his Name.  For the Lord is gracious, his mercy is everlasting, *  and his truth endures from generation to generation.  </vt:lpstr>
      <vt:lpstr>PSALM 23 1  The Lord is my shepherd; * therefore I can lack nothing.  2  He shall feed me in green pastures *  and lead me forth beside the  waters of comfort. </vt:lpstr>
      <vt:lpstr>3  He shall refresh my soul *  and bring me forth in the paths of righteousness for his Name’s sake.  4  Even though I walk through the valley of the shadow of death, I will fear no evil, *  for you are with me; your rod and your staff comfort me. </vt:lpstr>
      <vt:lpstr>5  You shall prepare a table before me, in the presence of those who trouble me; *  you have anointed my head with oil, and my cup shall be full.  6  Surely your goodness and mercy shall follow me all the days of my life, *  and I will dwell in the house of the Lord for ever. </vt:lpstr>
      <vt:lpstr>PSALM 24 1  The earth is the Lord’s and all that is in it, * the compass of the world and those who dwell therein.  2  For he has founded it upon the seas * and established it upon the rivers of the deep. </vt:lpstr>
      <vt:lpstr>3  Who shall ascend the hill of the Lord? * Or who shall stand in his holy place?  4  He who has clean hands and a pure heart, * and who has not set his mind upon vanity, nor sworn to deceive his neighbor. </vt:lpstr>
      <vt:lpstr>5  He shall receive blessing from the Lord * and righteousness from the God of his salvation.  6  This is the generation of those who seek him, * even of those who seek your face, O God of Jacob. </vt:lpstr>
      <vt:lpstr>7  Lift up your heads, O you gates, and be lifted up, you everlasting doors; *  and the King of glory shall come in.  8  “Who is the King of glory?” *  “It is the Lord, strong and mighty, even the Lord, mighty in battle.” </vt:lpstr>
      <vt:lpstr>9  Lift up your heads, O you gates, and be lifted up, you everlasting doors; *  and the King of glory shall come in.  10  “Who is the King of glory?” *  “The Lord of hosts, he is the King of glory.” </vt:lpstr>
      <vt:lpstr>Glory be to the Father, and to the Son, and to the Holy Spirit; * as it was in the beginning, is now, and ever shall be, world without end. Amen. </vt:lpstr>
      <vt:lpstr>The Reading   The Word of the Lord.  Thanks be to God. </vt:lpstr>
      <vt:lpstr>We praise you, O God; we acclaim you as Lord; * all creation worships you,  the Father everlasting.  To you all angels, all the powers of heaven, * the cherubim and seraphim,  sing in endless praise:  Holy, Holy, Holy, Lord God of power and might, * heaven and earth are full of your glory.  The glorious company of apostles praise you. * The noble fellowship of prophets praise you. </vt:lpstr>
      <vt:lpstr>The white-robed army of martyrs praise you. * Throughout the world the holy Church  acclaims you:  Father, of majesty unbounded, your true and only Son, worthy of all praise, *  and the Holy Spirit, advocate and guide.  You, Christ, are the king of glory, * the eternal Son of the Father.  When you took our flesh to set us free * you humbly chose the Virgin’s womb. </vt:lpstr>
      <vt:lpstr>You overcame the sting of death * and opened the kingdom of heaven to all believers.  You are seated at God’s right hand in glory. * We believe that you will come to be our judge.  Come then, Lord, and help your people, * bought with the price of your own blood,  and bring us with your saints * to glory everlasting.</vt:lpstr>
      <vt:lpstr>Save your people, Lord, and bless  your inheritance;*  govern and uphold them now and always. Day by day we bless you; * we praise your Name for ever.  Keep us today, Lord, from all sin; * have mercy on us, Lord, have mercy.</vt:lpstr>
      <vt:lpstr>Lord, show us your love and mercy, * for we have put our trust in you. In you, Lord, is our hope; * let us never be put to shame.</vt:lpstr>
      <vt:lpstr>THE APOSTLES’ CREED I believe in God, the Father almighty, creator of heaven and earth.  I believe in Jesus Christ, his only Son, our Lord. He was conceived by the Holy Spirit and born of the Virgin Mary. He suffered under Pontius Pilate,  was crucified, died, and was buried. He descended to the dead.</vt:lpstr>
      <vt:lpstr>On the third day he rose again. He ascended into heaven,  and is seated at the right hand of the Father.  He will come again to judge the living and the dead. I believe in the Holy Spirit,  the holy catholic Church, the communion of saints, the forgiveness of sins, the resurrection of the body, and the life everlasting. Amen. </vt:lpstr>
      <vt:lpstr>THE PRAYERS  The Lord be with you.  And with your spirit. Let us pray. </vt:lpstr>
      <vt:lpstr>Lord, have mercy upon us.  Christ, have mercy upon us.  Lord, have mercy upon us. </vt:lpstr>
      <vt:lpstr>Our Father, who art in heaven,  hallowed be thy Name, thy kingdom come, thy will be done,  on earth as it is in heaven.  Give us this day our daily bread.  And forgive us our trespasses,  as we forgive those  who trespass against us.</vt:lpstr>
      <vt:lpstr>And lead us not into temptation,  but deliver us from evil.  For thine is the kingdom,  and the power, and the glory,  for ever and ever.  Amen. </vt:lpstr>
      <vt:lpstr>O Lord, show your mercy upon us; And grant us your salvation.  O Lord, guide those who govern us; And lead us in the way of justice and truth.  Clothe your ministers with righteousness;  And let your people sing with joy.  O Lord, save your people;  And bless your inheritance. </vt:lpstr>
      <vt:lpstr>Give peace in our time, O Lord;  And defend us by your mighty power.  Let not the needy, O Lord, be forgotten;  Nor the hope of the poor be taken away.  Create in us clean hearts, O God; And take not your Holy Spirit from us. </vt:lpstr>
      <vt:lpstr>A COLLECT FOR ENDURANCE (FRIDAY) Almighty God, whose most dear Son went not up to joy but first he suffered pain, and entered not into glory before he was crucified: Mercifully grant that we, walking in the way of the Cross, may find it none other than the way of life and peace; through Jesus Christ your Son our Lord.  Amen. </vt:lpstr>
      <vt:lpstr>PRAYER FOR MISSION  O God, you have made of one blood all the peoples of the earth, and sent your blessed Son to preach peace to those who are far off and to those who are near: Grant that people everywhere may seek after you and find you; bring the nations into your fold; pour out your Spirit upon all flesh; and hasten the coming of your kingdom; through Jesus Christ our Lord. Amen.</vt:lpstr>
      <vt:lpstr>THE GENERAL THANKSGIVING Almighty God, Father of all mercies, we your unworthy servants give you humble thanks for all your goodness and loving-kindness to us and to all whom you have made. </vt:lpstr>
      <vt:lpstr>We bless you for our creation, preservation, and all the blessings of this life; but above all for your immeasurable love in the redemption of the world by our Lord Jesus Christ; for the means of grace, and for the hope of glory. </vt:lpstr>
      <vt:lpstr>And, we pray, give us such an awareness of your mercies, that with truly thankful hearts we may show forth your praise, not only with our lips, but in our lives,  by giving up our selves to your service, and by walking before you in holiness and righteousness all our days; </vt:lpstr>
      <vt:lpstr>Through Jesus Christ our Lord, to whom, with you and the Holy Spirit, be honor and glory throughout all ages. Amen. </vt:lpstr>
      <vt:lpstr>THE PRAYER OF ST. JOHN CHRYSOSTOM Almighty God, you have given us grace at this time, with one accord to make our common supplications to you; and you have promised through your well-beloved Son that when two or three are gathered together in his Name you will grant their requests: Fulfill now, O Lord, our desires and petitions as may be best for us; granting us in this world knowledge of your truth, and in the age to come life everlasting. Amen. </vt:lpstr>
      <vt:lpstr>Let us bless the Lord.  Thanks be to God.   The grace of our Lord Jesus Christ, and the love of God, and the fellowship of the Holy Spirit, be with us all evermore. Amen.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scotthunt@anglicannetwork.ca</dc:creator>
  <cp:lastModifiedBy>scotthunt@anglicannetwork.ca</cp:lastModifiedBy>
  <cp:revision>33</cp:revision>
  <dcterms:created xsi:type="dcterms:W3CDTF">2019-10-16T20:25:56Z</dcterms:created>
  <dcterms:modified xsi:type="dcterms:W3CDTF">2022-03-15T14:47:32Z</dcterms:modified>
</cp:coreProperties>
</file>